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70" r:id="rId14"/>
    <p:sldId id="271" r:id="rId15"/>
    <p:sldId id="272" r:id="rId16"/>
    <p:sldId id="273" r:id="rId17"/>
    <p:sldId id="274" r:id="rId18"/>
    <p:sldId id="275" r:id="rId19"/>
    <p:sldId id="276" r:id="rId20"/>
    <p:sldId id="277" r:id="rId21"/>
    <p:sldId id="278"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Montserrat" pitchFamily="2" charset="77"/>
      <p:regular r:id="rId28"/>
      <p:bold r:id="rId29"/>
      <p:italic r:id="rId30"/>
      <p:boldItalic r:id="rId31"/>
    </p:embeddedFont>
    <p:embeddedFont>
      <p:font typeface="Nunito" pitchFamily="2" charset="77"/>
      <p:regular r:id="rId32"/>
      <p:bold r:id="rId33"/>
      <p:italic r:id="rId34"/>
      <p:boldItalic r:id="rId35"/>
    </p:embeddedFont>
    <p:embeddedFont>
      <p:font typeface="Open Sans" panose="020B0606030504020204" pitchFamily="34" charset="0"/>
      <p:regular r:id="rId36"/>
      <p:bold r:id="rId37"/>
      <p:italic r:id="rId38"/>
      <p:boldItalic r:id="rId39"/>
    </p:embeddedFont>
    <p:embeddedFont>
      <p:font typeface="Open Sans ExtraBold" panose="020B0806030504020204" pitchFamily="34" charset="0"/>
      <p:bold r:id="rId40"/>
      <p:italic r:id="rId41"/>
      <p:boldItalic r:id="rId42"/>
    </p:embeddedFont>
    <p:embeddedFont>
      <p:font typeface="Roboto" panose="02000000000000000000" pitchFamily="2" charset="0"/>
      <p:regular r:id="rId43"/>
      <p:bold r:id="rId44"/>
      <p:italic r:id="rId45"/>
      <p:boldItalic r:id="rId46"/>
    </p:embeddedFont>
    <p:embeddedFont>
      <p:font typeface="Verdana" panose="020B060403050404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5306"/>
  </p:normalViewPr>
  <p:slideViewPr>
    <p:cSldViewPr snapToGrid="0">
      <p:cViewPr varScale="1">
        <p:scale>
          <a:sx n="102" d="100"/>
          <a:sy n="102" d="100"/>
        </p:scale>
        <p:origin x="236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font" Target="fonts/font27.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8.xml"/><Relationship Id="rId41" Type="http://schemas.openxmlformats.org/officeDocument/2006/relationships/font" Target="fonts/font18.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Title Slide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Members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Define the core message or hypothesis of project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Is Fortnite the best game to stream?</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It depends on how the new twitch streamer wants to go with</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err="1">
                <a:solidFill>
                  <a:schemeClr val="dk1"/>
                </a:solidFill>
                <a:latin typeface="Calibri"/>
                <a:ea typeface="Calibri"/>
                <a:cs typeface="Calibri"/>
                <a:sym typeface="Calibri"/>
              </a:rPr>
              <a:t>Fornite</a:t>
            </a:r>
            <a:r>
              <a:rPr lang="en" dirty="0">
                <a:solidFill>
                  <a:schemeClr val="dk1"/>
                </a:solidFill>
                <a:latin typeface="Calibri"/>
                <a:ea typeface="Calibri"/>
                <a:cs typeface="Calibri"/>
                <a:sym typeface="Calibri"/>
              </a:rPr>
              <a:t> is great to bounce ideas from other streamers and have an idea of what to expect</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t>
            </a:r>
            <a:r>
              <a:rPr lang="en" dirty="0" err="1">
                <a:solidFill>
                  <a:schemeClr val="dk1"/>
                </a:solidFill>
                <a:latin typeface="Calibri"/>
                <a:ea typeface="Calibri"/>
                <a:cs typeface="Calibri"/>
                <a:sym typeface="Calibri"/>
              </a:rPr>
              <a:t>wanna</a:t>
            </a:r>
            <a:r>
              <a:rPr lang="en" dirty="0">
                <a:solidFill>
                  <a:schemeClr val="dk1"/>
                </a:solidFill>
                <a:latin typeface="Calibri"/>
                <a:ea typeface="Calibri"/>
                <a:cs typeface="Calibri"/>
                <a:sym typeface="Calibri"/>
              </a:rPr>
              <a:t> be a company who is launching a game we can hire a person etc..</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are a game developer how can twitch help your business? why is this important for you in this day and age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you are a broadcaster or content creator, how can you use twitch to your advantage?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dirty="0">
                <a:solidFill>
                  <a:schemeClr val="dk1"/>
                </a:solidFill>
                <a:latin typeface="Calibri"/>
                <a:ea typeface="Calibri"/>
                <a:cs typeface="Calibri"/>
                <a:sym typeface="Calibri"/>
              </a:rPr>
              <a:t>LIMITATIONS</a:t>
            </a:r>
            <a:endParaRPr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access to demographics or financial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access to historical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Collecting data for less than a week</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 long term trend analysis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Not having a dedicated server to execute the file every hour</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we worked at a gaming company we would have gathered even better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Mention why we decided to pull hourly data</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As as company you might want to partner with a streamer. Choose somebody who fits your company's culture and truly represent the image you are trying to pass. Companies can launch products and have their favorite streamer introduce and even drive the product to help boost the companies results in sales.</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b="1" dirty="0">
                <a:solidFill>
                  <a:schemeClr val="dk1"/>
                </a:solidFill>
                <a:latin typeface="Calibri"/>
                <a:ea typeface="Calibri"/>
                <a:cs typeface="Calibri"/>
                <a:sym typeface="Calibri"/>
              </a:rPr>
              <a:t>CONCLUSION</a:t>
            </a:r>
            <a:endParaRPr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If we had more time this data could be explored to analyze further -</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How to maintain an audience.</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 dirty="0">
                <a:solidFill>
                  <a:schemeClr val="dk1"/>
                </a:solidFill>
                <a:latin typeface="Calibri"/>
                <a:ea typeface="Calibri"/>
                <a:cs typeface="Calibri"/>
                <a:sym typeface="Calibri"/>
              </a:rPr>
              <a:t> </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4dc361bf9_1_600: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We utilized the windows program task scheduler to run our python code that created a CSV file hourly.</a:t>
            </a:r>
            <a:endParaRPr sz="1000" dirty="0"/>
          </a:p>
        </p:txBody>
      </p:sp>
      <p:sp>
        <p:nvSpPr>
          <p:cNvPr id="320" name="Google Shape;320;g44dc361bf9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44dc361bf9_1_536: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We gathered as a group and made sense of our research</a:t>
            </a:r>
            <a:endParaRPr sz="1000" b="0" i="0" u="none" strike="noStrike" cap="none" dirty="0"/>
          </a:p>
        </p:txBody>
      </p:sp>
      <p:sp>
        <p:nvSpPr>
          <p:cNvPr id="336" name="Google Shape;336;g44dc361bf9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4dc361bf9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4dc361bf9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Here is a breakdown of what we saw during the week for the average viewers and streamers for the top 10 games.</a:t>
            </a:r>
            <a:endParaRPr dirty="0"/>
          </a:p>
          <a:p>
            <a:pPr marL="0" lvl="0" indent="0" algn="l" rtl="0">
              <a:spcBef>
                <a:spcPts val="0"/>
              </a:spcBef>
              <a:spcAft>
                <a:spcPts val="0"/>
              </a:spcAft>
              <a:buNone/>
            </a:pPr>
            <a:r>
              <a:rPr lang="en" dirty="0"/>
              <a:t>As you can see, </a:t>
            </a:r>
            <a:r>
              <a:rPr lang="en" dirty="0" err="1"/>
              <a:t>Fornite</a:t>
            </a:r>
            <a:r>
              <a:rPr lang="en" dirty="0"/>
              <a:t> has a big chunk of the audience but also a huge surplus of streamers for the hours</a:t>
            </a:r>
            <a:endParaRPr dirty="0"/>
          </a:p>
          <a:p>
            <a:pPr marL="0" lvl="0" indent="0" algn="l" rtl="0">
              <a:spcBef>
                <a:spcPts val="0"/>
              </a:spcBef>
              <a:spcAft>
                <a:spcPts val="0"/>
              </a:spcAft>
              <a:buNone/>
            </a:pPr>
            <a:r>
              <a:rPr lang="en" dirty="0"/>
              <a:t>There are a few good assumptions we can make of this chart.</a:t>
            </a:r>
            <a:endParaRPr dirty="0"/>
          </a:p>
          <a:p>
            <a:pPr marL="0" lvl="0" indent="0" algn="l" rtl="0">
              <a:spcBef>
                <a:spcPts val="0"/>
              </a:spcBef>
              <a:spcAft>
                <a:spcPts val="0"/>
              </a:spcAft>
              <a:buNone/>
            </a:pPr>
            <a:r>
              <a:rPr lang="en" dirty="0"/>
              <a:t>As a game developer or new streamer, it would be interesting to see what platform has a large audience but amount of streamers to find not only demand for that game or category, but also where competition for viewership is less intimidating</a:t>
            </a:r>
            <a:endParaRPr dirty="0"/>
          </a:p>
          <a:p>
            <a:pPr marL="0" lvl="0" indent="0" algn="l" rtl="0">
              <a:spcBef>
                <a:spcPts val="0"/>
              </a:spcBef>
              <a:spcAft>
                <a:spcPts val="0"/>
              </a:spcAft>
              <a:buNone/>
            </a:pPr>
            <a:r>
              <a:rPr lang="en" b="1" dirty="0"/>
              <a:t>Sports &amp; Fitness ~11% of viewership , only 0.1% of streamers</a:t>
            </a:r>
            <a:endParaRPr b="1" dirty="0"/>
          </a:p>
          <a:p>
            <a:pPr marL="0" lvl="0" indent="0" algn="l" rtl="0">
              <a:spcBef>
                <a:spcPts val="0"/>
              </a:spcBef>
              <a:spcAft>
                <a:spcPts val="0"/>
              </a:spcAft>
              <a:buNone/>
            </a:pPr>
            <a:endParaRPr b="1"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44dc361bf9_1_104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What this table is showing is that the number of cumulative average viewers that they have during the 7 day time ..</a:t>
            </a:r>
            <a:endParaRPr sz="1000" dirty="0"/>
          </a:p>
          <a:p>
            <a:pPr marL="0" marR="0" lvl="0" indent="0" algn="l" rtl="0">
              <a:spcBef>
                <a:spcPts val="0"/>
              </a:spcBef>
              <a:spcAft>
                <a:spcPts val="0"/>
              </a:spcAft>
              <a:buSzPts val="800"/>
              <a:buFont typeface="Arial"/>
              <a:buNone/>
            </a:pPr>
            <a:r>
              <a:rPr lang="en" sz="1000" dirty="0"/>
              <a:t>Developers &amp; companies who have their own channels are doing well and are matching the streamers</a:t>
            </a:r>
            <a:endParaRPr sz="1000" dirty="0"/>
          </a:p>
          <a:p>
            <a:pPr marL="0" marR="0" lvl="0" indent="0" algn="l" rtl="0">
              <a:spcBef>
                <a:spcPts val="0"/>
              </a:spcBef>
              <a:spcAft>
                <a:spcPts val="0"/>
              </a:spcAft>
              <a:buSzPts val="800"/>
              <a:buFont typeface="Arial"/>
              <a:buNone/>
            </a:pPr>
            <a:r>
              <a:rPr lang="en" sz="1000" dirty="0"/>
              <a:t>If you are trying to get in the industry, an observation is that you could try to create your own channel on Twitch to gain exposure.</a:t>
            </a:r>
            <a:endParaRPr sz="1000" dirty="0"/>
          </a:p>
          <a:p>
            <a:pPr marL="0" marR="0" lvl="0" indent="0" algn="l" rtl="0">
              <a:spcBef>
                <a:spcPts val="0"/>
              </a:spcBef>
              <a:spcAft>
                <a:spcPts val="0"/>
              </a:spcAft>
              <a:buSzPts val="800"/>
              <a:buFont typeface="Arial"/>
              <a:buNone/>
            </a:pPr>
            <a:r>
              <a:rPr lang="en" sz="1000" dirty="0"/>
              <a:t>Some of the top games being watched on twitch </a:t>
            </a:r>
            <a:r>
              <a:rPr lang="en" sz="1000" dirty="0" err="1"/>
              <a:t>chave</a:t>
            </a:r>
            <a:r>
              <a:rPr lang="en" sz="1000" dirty="0"/>
              <a:t> official channels that do as well or even better than the top individual streamers for that game. Great for audience interaction and marketing game for little cost.</a:t>
            </a:r>
            <a:endParaRPr sz="1000" dirty="0"/>
          </a:p>
        </p:txBody>
      </p:sp>
      <p:sp>
        <p:nvSpPr>
          <p:cNvPr id="404" name="Google Shape;404;g44dc361bf9_1_1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44dc361bf9_1_780: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Here is a figure showing the changes in total viewers for the top 5 viewed categories over the week.</a:t>
            </a:r>
            <a:endParaRPr sz="1000" dirty="0"/>
          </a:p>
          <a:p>
            <a:pPr marL="0" marR="0" lvl="0" indent="0" algn="l" rtl="0">
              <a:spcBef>
                <a:spcPts val="0"/>
              </a:spcBef>
              <a:spcAft>
                <a:spcPts val="0"/>
              </a:spcAft>
              <a:buSzPts val="800"/>
              <a:buFont typeface="Arial"/>
              <a:buNone/>
            </a:pPr>
            <a:r>
              <a:rPr lang="en" sz="1000" dirty="0"/>
              <a:t>Interesting tidbits - When Ninja starts his stream, viewership in Fortnite peaks. League of Legends WC shows highest peak in views for </a:t>
            </a:r>
            <a:r>
              <a:rPr lang="en" sz="1000" dirty="0" err="1"/>
              <a:t>LoL</a:t>
            </a:r>
            <a:r>
              <a:rPr lang="en" sz="1000" dirty="0"/>
              <a:t> </a:t>
            </a:r>
            <a:endParaRPr sz="1000" dirty="0"/>
          </a:p>
          <a:p>
            <a:pPr marL="0" marR="0" lvl="0" indent="0" algn="l" rtl="0">
              <a:spcBef>
                <a:spcPts val="0"/>
              </a:spcBef>
              <a:spcAft>
                <a:spcPts val="0"/>
              </a:spcAft>
              <a:buSzPts val="800"/>
              <a:buFont typeface="Arial"/>
              <a:buNone/>
            </a:pPr>
            <a:r>
              <a:rPr lang="en" sz="1000" dirty="0"/>
              <a:t>Trends - </a:t>
            </a:r>
            <a:endParaRPr sz="1000" dirty="0"/>
          </a:p>
          <a:p>
            <a:pPr marL="0" marR="0" lvl="0" indent="0" algn="l" rtl="0">
              <a:spcBef>
                <a:spcPts val="0"/>
              </a:spcBef>
              <a:spcAft>
                <a:spcPts val="0"/>
              </a:spcAft>
              <a:buSzPts val="800"/>
              <a:buFont typeface="Arial"/>
              <a:buNone/>
            </a:pPr>
            <a:r>
              <a:rPr lang="en" sz="1000" dirty="0"/>
              <a:t>Viewership in US games tends to peak at the same time, indicating the optimal time for a new developer to time starting their stream or for when a new streamer to have the best possibility to attract the largest audience.</a:t>
            </a:r>
            <a:endParaRPr sz="1000" dirty="0"/>
          </a:p>
          <a:p>
            <a:pPr marL="0" marR="0" lvl="0" indent="0" algn="l" rtl="0">
              <a:spcBef>
                <a:spcPts val="0"/>
              </a:spcBef>
              <a:spcAft>
                <a:spcPts val="0"/>
              </a:spcAft>
              <a:buSzPts val="800"/>
              <a:buFont typeface="Arial"/>
              <a:buNone/>
            </a:pPr>
            <a:endParaRPr sz="1000" dirty="0"/>
          </a:p>
        </p:txBody>
      </p:sp>
      <p:sp>
        <p:nvSpPr>
          <p:cNvPr id="413" name="Google Shape;413;g44dc361bf9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44dc361bf9_1_847: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Here is a graph of changes in viewers for just streams with in the In-real-Life or IRL categories. These include channels like just chatting, Arts &amp; Performance, and Art. This would be great to show to potential content creators that there is a huge audience for entertainment other than video games on Twitch. It also shows the flexibility of Twitch in that it can accommodate a wide array of entertainment options.</a:t>
            </a:r>
            <a:endParaRPr sz="1000" dirty="0"/>
          </a:p>
        </p:txBody>
      </p:sp>
      <p:sp>
        <p:nvSpPr>
          <p:cNvPr id="423" name="Google Shape;423;g44dc361bf9_1_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44dc361bf9_1_791: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lvl="0" indent="0" algn="l" rtl="0">
              <a:spcBef>
                <a:spcPts val="0"/>
              </a:spcBef>
              <a:spcAft>
                <a:spcPts val="0"/>
              </a:spcAft>
              <a:buClr>
                <a:schemeClr val="dk1"/>
              </a:buClr>
              <a:buSzPts val="800"/>
              <a:buFont typeface="Arial"/>
              <a:buNone/>
            </a:pPr>
            <a:endParaRPr sz="1000" b="1" dirty="0">
              <a:solidFill>
                <a:schemeClr val="dk1"/>
              </a:solidFill>
            </a:endParaRPr>
          </a:p>
          <a:p>
            <a:pPr marL="0" lvl="0" indent="0" algn="l" rtl="0">
              <a:spcBef>
                <a:spcPts val="0"/>
              </a:spcBef>
              <a:spcAft>
                <a:spcPts val="0"/>
              </a:spcAft>
              <a:buClr>
                <a:schemeClr val="dk1"/>
              </a:buClr>
              <a:buSzPts val="800"/>
              <a:buFont typeface="Arial"/>
              <a:buNone/>
            </a:pPr>
            <a:r>
              <a:rPr lang="en" sz="1000" dirty="0">
                <a:solidFill>
                  <a:schemeClr val="dk1"/>
                </a:solidFill>
              </a:rPr>
              <a:t>We were also interested in seeing how the number of channels for the top 5 most viewed games changed over the week. We saw a huge amount of change for </a:t>
            </a:r>
            <a:r>
              <a:rPr lang="en" sz="1000" dirty="0" err="1">
                <a:solidFill>
                  <a:schemeClr val="dk1"/>
                </a:solidFill>
              </a:rPr>
              <a:t>fortnite</a:t>
            </a:r>
            <a:r>
              <a:rPr lang="en" sz="1000" dirty="0">
                <a:solidFill>
                  <a:schemeClr val="dk1"/>
                </a:solidFill>
              </a:rPr>
              <a:t> channels, while the other top 4 remain rather constant. This again shows the large amount of competition for </a:t>
            </a:r>
            <a:r>
              <a:rPr lang="en" sz="1000" dirty="0" err="1">
                <a:solidFill>
                  <a:schemeClr val="dk1"/>
                </a:solidFill>
              </a:rPr>
              <a:t>fortnite</a:t>
            </a:r>
            <a:r>
              <a:rPr lang="en" sz="1000" dirty="0">
                <a:solidFill>
                  <a:schemeClr val="dk1"/>
                </a:solidFill>
              </a:rPr>
              <a:t> viewership, where the amount of streamers to viewers is large compared to other games. If you’re are trying to get into a popular game such as </a:t>
            </a:r>
            <a:r>
              <a:rPr lang="en" sz="1000" dirty="0" err="1">
                <a:solidFill>
                  <a:schemeClr val="dk1"/>
                </a:solidFill>
              </a:rPr>
              <a:t>fortnite</a:t>
            </a:r>
            <a:r>
              <a:rPr lang="en" sz="1000" dirty="0">
                <a:solidFill>
                  <a:schemeClr val="dk1"/>
                </a:solidFill>
              </a:rPr>
              <a:t>, this chart would be crucial to show you when to begin streaming, or when the number of channels is relatively low.</a:t>
            </a:r>
            <a:endParaRPr sz="1000" dirty="0">
              <a:solidFill>
                <a:schemeClr val="dk1"/>
              </a:solidFill>
            </a:endParaRPr>
          </a:p>
        </p:txBody>
      </p:sp>
      <p:sp>
        <p:nvSpPr>
          <p:cNvPr id="432" name="Google Shape;432;g44dc361bf9_1_7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4dc361bf9_1_881: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Fortnite, PLAYERUNKNOWN'S BATTLEGROUNDS, </a:t>
            </a:r>
            <a:r>
              <a:rPr lang="en" sz="1000" dirty="0" err="1"/>
              <a:t>screencheat</a:t>
            </a:r>
            <a:r>
              <a:rPr lang="en" sz="1000" dirty="0"/>
              <a:t>  - Shooter</a:t>
            </a:r>
            <a:endParaRPr sz="1000" dirty="0"/>
          </a:p>
          <a:p>
            <a:pPr marL="0" marR="0" lvl="0" indent="0" algn="l" rtl="0">
              <a:spcBef>
                <a:spcPts val="0"/>
              </a:spcBef>
              <a:spcAft>
                <a:spcPts val="0"/>
              </a:spcAft>
              <a:buSzPts val="800"/>
              <a:buFont typeface="Arial"/>
              <a:buNone/>
            </a:pPr>
            <a:r>
              <a:rPr lang="en" sz="1000" dirty="0"/>
              <a:t>Call of Duty, </a:t>
            </a:r>
            <a:r>
              <a:rPr lang="en" sz="1000" dirty="0" err="1"/>
              <a:t>gary’s</a:t>
            </a:r>
            <a:r>
              <a:rPr lang="en" sz="1000" dirty="0"/>
              <a:t> mod - first person shooter</a:t>
            </a:r>
            <a:endParaRPr sz="1000" dirty="0"/>
          </a:p>
          <a:p>
            <a:pPr marL="0" marR="0" lvl="0" indent="0" algn="l" rtl="0">
              <a:spcBef>
                <a:spcPts val="0"/>
              </a:spcBef>
              <a:spcAft>
                <a:spcPts val="0"/>
              </a:spcAft>
              <a:buSzPts val="800"/>
              <a:buFont typeface="Arial"/>
              <a:buNone/>
            </a:pPr>
            <a:r>
              <a:rPr lang="en" sz="1000" dirty="0"/>
              <a:t>League, Dota2  - MOBA (mass online battle arena)</a:t>
            </a:r>
            <a:endParaRPr sz="1000" dirty="0"/>
          </a:p>
          <a:p>
            <a:pPr marL="0" marR="0" lvl="0" indent="0" algn="l" rtl="0">
              <a:spcBef>
                <a:spcPts val="0"/>
              </a:spcBef>
              <a:spcAft>
                <a:spcPts val="0"/>
              </a:spcAft>
              <a:buSzPts val="800"/>
              <a:buFont typeface="Arial"/>
              <a:buNone/>
            </a:pPr>
            <a:r>
              <a:rPr lang="en" sz="1000" dirty="0"/>
              <a:t>Sports and Fitness, Just Chatting - Other</a:t>
            </a:r>
            <a:endParaRPr sz="1000" dirty="0"/>
          </a:p>
          <a:p>
            <a:pPr marL="0" marR="0" lvl="0" indent="0" algn="l" rtl="0">
              <a:spcBef>
                <a:spcPts val="0"/>
              </a:spcBef>
              <a:spcAft>
                <a:spcPts val="0"/>
              </a:spcAft>
              <a:buSzPts val="800"/>
              <a:buFont typeface="Arial"/>
              <a:buNone/>
            </a:pPr>
            <a:r>
              <a:rPr lang="en" sz="1000" dirty="0"/>
              <a:t>World of Warcraft - MMORPG (</a:t>
            </a:r>
            <a:r>
              <a:rPr lang="en" sz="1100" dirty="0">
                <a:solidFill>
                  <a:srgbClr val="545454"/>
                </a:solidFill>
                <a:highlight>
                  <a:srgbClr val="FFFFFF"/>
                </a:highlight>
                <a:latin typeface="Roboto"/>
                <a:ea typeface="Roboto"/>
                <a:cs typeface="Roboto"/>
                <a:sym typeface="Roboto"/>
              </a:rPr>
              <a:t>Massively multiplayer online role-playing games)</a:t>
            </a:r>
            <a:endParaRPr sz="1100" dirty="0">
              <a:solidFill>
                <a:srgbClr val="545454"/>
              </a:solidFill>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Shellshock live,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 action</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Hearthstone - card game</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Rocket league - racing</a:t>
            </a: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endParaRPr sz="1100" dirty="0">
              <a:highlight>
                <a:srgbClr val="FFFFFF"/>
              </a:highlight>
              <a:latin typeface="Roboto"/>
              <a:ea typeface="Roboto"/>
              <a:cs typeface="Roboto"/>
              <a:sym typeface="Roboto"/>
            </a:endParaRPr>
          </a:p>
          <a:p>
            <a:pPr marL="0" marR="0" lvl="0" indent="0" algn="l" rtl="0">
              <a:spcBef>
                <a:spcPts val="0"/>
              </a:spcBef>
              <a:spcAft>
                <a:spcPts val="0"/>
              </a:spcAft>
              <a:buSzPts val="800"/>
              <a:buFont typeface="Arial"/>
              <a:buNone/>
            </a:pPr>
            <a:r>
              <a:rPr lang="en" sz="1100" dirty="0">
                <a:highlight>
                  <a:srgbClr val="FFFFFF"/>
                </a:highlight>
                <a:latin typeface="Roboto"/>
                <a:ea typeface="Roboto"/>
                <a:cs typeface="Roboto"/>
                <a:sym typeface="Roboto"/>
              </a:rPr>
              <a:t>We also felt it was important to look at the streamers to viewers ratio per game. Looking at all the games and channels, there are clearly a few games that stand out. Fortnite, League of Legends, and Sports and Fitness are consistently at the top and have relatively even ratio of streamers to viewers. Comparatively, a majority of games are clumped together and have a smaller ratio, with less than 2000 streamers to 60000 viewers. But how is this useful? Well for a new twitch streamer, this could help them decide which game they want to stream for. Games that have a high streamer count, such as Fortnite, League, and World of Warcraft,  could provide a supportive community feel for an up and coming streamer, where they can look at other streamers to determine how best to format their channel and the best or most interesting content. Of course, a drawback to streaming for these games would be that they would also be competing with a large number of streamers to gain viewers. So games that have a higher viewer count to streamers, such as Dota 2, </a:t>
            </a:r>
            <a:r>
              <a:rPr lang="en" sz="1100" dirty="0" err="1">
                <a:highlight>
                  <a:srgbClr val="FFFFFF"/>
                </a:highlight>
                <a:latin typeface="Roboto"/>
                <a:ea typeface="Roboto"/>
                <a:cs typeface="Roboto"/>
                <a:sym typeface="Roboto"/>
              </a:rPr>
              <a:t>ShellShock</a:t>
            </a:r>
            <a:r>
              <a:rPr lang="en" sz="1100" dirty="0">
                <a:highlight>
                  <a:srgbClr val="FFFFFF"/>
                </a:highlight>
                <a:latin typeface="Roboto"/>
                <a:ea typeface="Roboto"/>
                <a:cs typeface="Roboto"/>
                <a:sym typeface="Roboto"/>
              </a:rPr>
              <a:t> Live, and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could provide new streamers with less competition, and the opportunity to carve out a niche and a space for themselves. </a:t>
            </a:r>
            <a:r>
              <a:rPr lang="en" sz="1100" dirty="0" err="1">
                <a:highlight>
                  <a:srgbClr val="FFFFFF"/>
                </a:highlight>
                <a:latin typeface="Roboto"/>
                <a:ea typeface="Roboto"/>
                <a:cs typeface="Roboto"/>
                <a:sym typeface="Roboto"/>
              </a:rPr>
              <a:t>BombTag</a:t>
            </a:r>
            <a:r>
              <a:rPr lang="en" sz="1100" dirty="0">
                <a:highlight>
                  <a:srgbClr val="FFFFFF"/>
                </a:highlight>
                <a:latin typeface="Roboto"/>
                <a:ea typeface="Roboto"/>
                <a:cs typeface="Roboto"/>
                <a:sym typeface="Roboto"/>
              </a:rPr>
              <a:t> for example currently has only 2 viewers, while its total average viewer count is around 30000. So if a third streamer came in and started streaming some interesting or different, there could potentially be a higher chance for this third streamer to gain a large amount of viewers. </a:t>
            </a:r>
            <a:endParaRPr sz="1100" dirty="0">
              <a:highlight>
                <a:srgbClr val="FFFFFF"/>
              </a:highlight>
              <a:latin typeface="Roboto"/>
              <a:ea typeface="Roboto"/>
              <a:cs typeface="Roboto"/>
              <a:sym typeface="Roboto"/>
            </a:endParaRPr>
          </a:p>
        </p:txBody>
      </p:sp>
      <p:sp>
        <p:nvSpPr>
          <p:cNvPr id="441" name="Google Shape;441;g44dc361bf9_1_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44dc361bf9_1_899: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Genres of the games are equally important. Clearly, first person shooters are the most popular type of game watched on Twitch. But it’s interesting to note that Other comes in a close second. The other category comprises of anything that does not fit into a game category. Sports and Fitness and Just Chatting are two examples that have a large amount of viewers. So as a new twitch streamer, this could help them determine which genre would provide a greater chance of obtaining viewers. As a game developer, this data could help determine what genre of game they should focus on. They could then develop games that have a high probability of becoming popular, and could cater to a certain audience. They could also steer into taking advantage of this Other category. Just as an example, With sports and Fitness, where viewers watch streamers work out, game developers could create an interactive module that creates these workouts into games. So </a:t>
            </a:r>
            <a:r>
              <a:rPr lang="en" sz="1000" dirty="0" err="1"/>
              <a:t>theres</a:t>
            </a:r>
            <a:r>
              <a:rPr lang="en" sz="1000" dirty="0"/>
              <a:t> a lot that can be done here by focusing on genres.</a:t>
            </a:r>
            <a:endParaRPr sz="1000" dirty="0"/>
          </a:p>
        </p:txBody>
      </p:sp>
      <p:sp>
        <p:nvSpPr>
          <p:cNvPr id="453" name="Google Shape;453;g44dc361bf9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44dc361bf9_1_76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So </a:t>
            </a:r>
            <a:r>
              <a:rPr lang="en" sz="1000" dirty="0" err="1"/>
              <a:t>whats</a:t>
            </a:r>
            <a:r>
              <a:rPr lang="en" sz="1000" dirty="0"/>
              <a:t> the overall takeaway here? we obviously had a few limitations as we mentioned earlier. If we had historical data, financial data, or demographics, we would have been able extend and broaden our analysis in a way that would perhaps be even more beneficial to game developers and streamers. However, despite our limitations, we were still able to extract useful in depth analysis about streamers, the audience, and the games. Individual streamers, as well, can determine what game to stream for, what type of content to create, and when to stream. </a:t>
            </a:r>
            <a:r>
              <a:rPr lang="en" sz="1000" dirty="0">
                <a:solidFill>
                  <a:schemeClr val="dk1"/>
                </a:solidFill>
              </a:rPr>
              <a:t>Game developers can still use our analysis to determine which games to create, what genre and audience to market to and which streamers they could potentially partner with to increase their viewer base. </a:t>
            </a:r>
            <a:r>
              <a:rPr lang="en" sz="1000" dirty="0"/>
              <a:t>Just as importantly, our data highlights the importance and popularity of Twitch. Twitch is clearly more than just a video gaming streaming platform, and has expanding to include a supportive community with chatting, non gaming content, and opportunities for game developers to directly interact with its audience and cater to its market. So with Twitch there’s a lot of opportunities for growth and room to change the way we interact with each other and with developers online. </a:t>
            </a:r>
            <a:endParaRPr sz="1000" b="0" i="0" u="none" strike="noStrike" cap="none" dirty="0"/>
          </a:p>
        </p:txBody>
      </p:sp>
      <p:sp>
        <p:nvSpPr>
          <p:cNvPr id="462" name="Google Shape;462;g44dc361bf9_1_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4dc361bf9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4dc361bf9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rPr>
              <a:t>We explored the Twitch Platform in order to gather, analyze, and help businesses make their best decisions </a:t>
            </a:r>
            <a:r>
              <a:rPr lang="en" b="1" dirty="0"/>
              <a:t>for 2019.</a:t>
            </a:r>
            <a:endParaRPr b="1" dirty="0"/>
          </a:p>
          <a:p>
            <a:pPr marL="0" lvl="0" indent="0" algn="l" rtl="0">
              <a:spcBef>
                <a:spcPts val="0"/>
              </a:spcBef>
              <a:spcAft>
                <a:spcPts val="0"/>
              </a:spcAft>
              <a:buNone/>
            </a:pPr>
            <a:endParaRPr b="1" dirty="0"/>
          </a:p>
          <a:p>
            <a:pPr marL="0" lvl="0" indent="45720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44dc361bf9_1_909: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lvl="0" indent="0" algn="l" rtl="0">
              <a:spcBef>
                <a:spcPts val="0"/>
              </a:spcBef>
              <a:spcAft>
                <a:spcPts val="0"/>
              </a:spcAft>
              <a:buClr>
                <a:schemeClr val="dk1"/>
              </a:buClr>
              <a:buSzPts val="800"/>
              <a:buFont typeface="Arial"/>
              <a:buNone/>
            </a:pPr>
            <a:endParaRPr sz="1000" b="0" i="0" u="none" strike="noStrike" cap="none" dirty="0"/>
          </a:p>
        </p:txBody>
      </p:sp>
      <p:sp>
        <p:nvSpPr>
          <p:cNvPr id="471" name="Google Shape;471;g44dc361bf9_1_9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44dc361bf9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44dc361bf9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those who </a:t>
            </a:r>
            <a:r>
              <a:rPr lang="en" dirty="0" err="1"/>
              <a:t>dont</a:t>
            </a:r>
            <a:r>
              <a:rPr lang="en" dirty="0"/>
              <a:t> know.. Twitch is….</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4dc361bf9_1_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4dc361bf9_1_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4dc361bf9_1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4dc361bf9_1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First question: i.e. how can companies capitalize on the fact that twitch has created a new phenomenon where people are not only playing their games but are also watching others play their games?</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44dc361bf9_1_31:notes"/>
          <p:cNvSpPr txBox="1">
            <a:spLocks noGrp="1"/>
          </p:cNvSpPr>
          <p:nvPr>
            <p:ph type="body" idx="1"/>
          </p:nvPr>
        </p:nvSpPr>
        <p:spPr>
          <a:xfrm>
            <a:off x="685800" y="4343400"/>
            <a:ext cx="5486400" cy="4114800"/>
          </a:xfrm>
          <a:prstGeom prst="rect">
            <a:avLst/>
          </a:prstGeom>
          <a:noFill/>
          <a:ln>
            <a:noFill/>
          </a:ln>
        </p:spPr>
        <p:txBody>
          <a:bodyPr spcFirstLastPara="1" wrap="square" lIns="55775" tIns="55775" rIns="55775" bIns="55775" anchor="ctr" anchorCtr="0">
            <a:noAutofit/>
          </a:bodyPr>
          <a:lstStyle/>
          <a:p>
            <a:pPr marL="0" lvl="0" indent="0" algn="l" rtl="0">
              <a:spcBef>
                <a:spcPts val="0"/>
              </a:spcBef>
              <a:spcAft>
                <a:spcPts val="0"/>
              </a:spcAft>
              <a:buClr>
                <a:schemeClr val="dk1"/>
              </a:buClr>
              <a:buSzPts val="1100"/>
              <a:buFont typeface="Arial"/>
              <a:buNone/>
            </a:pPr>
            <a:endParaRPr sz="1100" b="1"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Lets take a step back and understand a bit of our process and tools we utilized to unfold this story</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We used a lot of the git bash commands</a:t>
            </a:r>
            <a:endParaRPr sz="1100" dirty="0">
              <a:solidFill>
                <a:schemeClr val="dk1"/>
              </a:solidFill>
            </a:endParaRPr>
          </a:p>
          <a:p>
            <a:pPr marL="0" lvl="0" indent="0" algn="l" rtl="0">
              <a:spcBef>
                <a:spcPts val="0"/>
              </a:spcBef>
              <a:spcAft>
                <a:spcPts val="0"/>
              </a:spcAft>
              <a:buClr>
                <a:schemeClr val="dk1"/>
              </a:buClr>
              <a:buSzPts val="1100"/>
              <a:buFont typeface="Arial"/>
              <a:buNone/>
            </a:pPr>
            <a:r>
              <a:rPr lang="en" sz="1100" dirty="0">
                <a:solidFill>
                  <a:schemeClr val="dk1"/>
                </a:solidFill>
              </a:rPr>
              <a:t>Obviously went in depth with the Twitch Gaming Platform</a:t>
            </a:r>
            <a:endParaRPr sz="1100" dirty="0">
              <a:solidFill>
                <a:schemeClr val="dk1"/>
              </a:solidFill>
            </a:endParaRPr>
          </a:p>
          <a:p>
            <a:pPr marL="0" lvl="0" indent="0" algn="l" rtl="0">
              <a:spcBef>
                <a:spcPts val="0"/>
              </a:spcBef>
              <a:spcAft>
                <a:spcPts val="0"/>
              </a:spcAft>
              <a:buClr>
                <a:schemeClr val="dk1"/>
              </a:buClr>
              <a:buSzPts val="1100"/>
              <a:buFont typeface="Arial"/>
              <a:buNone/>
            </a:pPr>
            <a:endParaRPr sz="1100" dirty="0">
              <a:solidFill>
                <a:schemeClr val="dk1"/>
              </a:solidFill>
            </a:endParaRPr>
          </a:p>
        </p:txBody>
      </p:sp>
      <p:sp>
        <p:nvSpPr>
          <p:cNvPr id="160" name="Google Shape;160;g44dc361bf9_1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44dc361bf9_1_568: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To answer these questions we used the following steps:</a:t>
            </a:r>
            <a:endParaRPr sz="1000" b="0" i="0" u="none" strike="noStrike" cap="none" dirty="0"/>
          </a:p>
        </p:txBody>
      </p:sp>
      <p:sp>
        <p:nvSpPr>
          <p:cNvPr id="256" name="Google Shape;256;g44dc361bf9_1_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44dc361bf9_1_168: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t>In our mission to create an accurate story to at least attempt to answer these questions, we used as much data from the twitch API as was available to us. In doing so, we realized historical data would be of great importance in order to accurately depict trends. Therefore, we decided to do write code that would run once an hour for as long as possible (which ended up being around a week). The hourly requests were made to 2 real-time endpoints: Get Top Games and Streams Data, which was dependent on the previous request. The JSON formatted data that was returned to us provided us with useful information such as current viewers, etc.</a:t>
            </a:r>
            <a:endParaRPr sz="1000" dirty="0"/>
          </a:p>
          <a:p>
            <a:pPr marL="0" marR="0" lvl="0" indent="0" algn="l" rtl="0">
              <a:spcBef>
                <a:spcPts val="0"/>
              </a:spcBef>
              <a:spcAft>
                <a:spcPts val="0"/>
              </a:spcAft>
              <a:buSzPts val="800"/>
              <a:buFont typeface="Arial"/>
              <a:buNone/>
            </a:pPr>
            <a:endParaRPr sz="1000" b="1" dirty="0"/>
          </a:p>
          <a:p>
            <a:pPr marL="0" marR="0" lvl="0" indent="0" algn="l" rtl="0">
              <a:spcBef>
                <a:spcPts val="0"/>
              </a:spcBef>
              <a:spcAft>
                <a:spcPts val="0"/>
              </a:spcAft>
              <a:buSzPts val="800"/>
              <a:buFont typeface="Arial"/>
              <a:buNone/>
            </a:pPr>
            <a:r>
              <a:rPr lang="en" sz="1000" dirty="0"/>
              <a:t>Focus on:</a:t>
            </a:r>
            <a:endParaRPr sz="1000" dirty="0"/>
          </a:p>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We thought it was a good idea to first look into the top 25 games and the top 10 streamers per game and because there is no historical data available, we did an hourly pull using the twitch API to track the trends.</a:t>
            </a:r>
            <a:endParaRPr sz="1000" dirty="0"/>
          </a:p>
          <a:p>
            <a:pPr marL="0" marR="0" lvl="0" indent="0" algn="l" rtl="0">
              <a:spcBef>
                <a:spcPts val="0"/>
              </a:spcBef>
              <a:spcAft>
                <a:spcPts val="0"/>
              </a:spcAft>
              <a:buSzPts val="800"/>
              <a:buFont typeface="Arial"/>
              <a:buNone/>
            </a:pPr>
            <a:endParaRPr sz="1000" dirty="0"/>
          </a:p>
          <a:p>
            <a:pPr marL="0" marR="0" lvl="0" indent="0" algn="l" rtl="0">
              <a:spcBef>
                <a:spcPts val="0"/>
              </a:spcBef>
              <a:spcAft>
                <a:spcPts val="0"/>
              </a:spcAft>
              <a:buSzPts val="800"/>
              <a:buFont typeface="Arial"/>
              <a:buNone/>
            </a:pPr>
            <a:r>
              <a:rPr lang="en" sz="1000" dirty="0"/>
              <a:t>Because there was no historical data we had to ….</a:t>
            </a:r>
            <a:endParaRPr sz="1000" dirty="0"/>
          </a:p>
          <a:p>
            <a:pPr marL="0" marR="0" lvl="0" indent="0" algn="l" rtl="0">
              <a:spcBef>
                <a:spcPts val="0"/>
              </a:spcBef>
              <a:spcAft>
                <a:spcPts val="0"/>
              </a:spcAft>
              <a:buSzPts val="800"/>
              <a:buFont typeface="Arial"/>
              <a:buNone/>
            </a:pPr>
            <a:endParaRPr sz="1000" dirty="0"/>
          </a:p>
          <a:p>
            <a:pPr marL="457200" marR="0" lvl="0" indent="-292100" algn="l" rtl="0">
              <a:spcBef>
                <a:spcPts val="0"/>
              </a:spcBef>
              <a:spcAft>
                <a:spcPts val="0"/>
              </a:spcAft>
              <a:buSzPts val="1000"/>
              <a:buChar char="-"/>
            </a:pPr>
            <a:r>
              <a:rPr lang="en" sz="1000" dirty="0"/>
              <a:t>What we were able to get from the API</a:t>
            </a:r>
            <a:endParaRPr sz="1000" dirty="0"/>
          </a:p>
          <a:p>
            <a:pPr marL="457200" marR="0" lvl="0" indent="-292100" algn="l" rtl="0">
              <a:spcBef>
                <a:spcPts val="0"/>
              </a:spcBef>
              <a:spcAft>
                <a:spcPts val="0"/>
              </a:spcAft>
              <a:buSzPts val="1000"/>
              <a:buChar char="-"/>
            </a:pPr>
            <a:r>
              <a:rPr lang="en" sz="1000" dirty="0"/>
              <a:t>Limitations</a:t>
            </a:r>
            <a:endParaRPr sz="1000" dirty="0"/>
          </a:p>
          <a:p>
            <a:pPr marL="457200" marR="0" lvl="0" indent="-292100" algn="l" rtl="0">
              <a:spcBef>
                <a:spcPts val="0"/>
              </a:spcBef>
              <a:spcAft>
                <a:spcPts val="0"/>
              </a:spcAft>
              <a:buSzPts val="1000"/>
              <a:buChar char="-"/>
            </a:pPr>
            <a:r>
              <a:rPr lang="en" sz="1100" dirty="0">
                <a:solidFill>
                  <a:schemeClr val="dk1"/>
                </a:solidFill>
                <a:latin typeface="Calibri"/>
                <a:ea typeface="Calibri"/>
                <a:cs typeface="Calibri"/>
                <a:sym typeface="Calibri"/>
              </a:rPr>
              <a:t>No access to demographics or financial data</a:t>
            </a:r>
            <a:endParaRPr sz="1100" dirty="0">
              <a:solidFill>
                <a:schemeClr val="dk1"/>
              </a:solidFill>
              <a:latin typeface="Calibri"/>
              <a:ea typeface="Calibri"/>
              <a:cs typeface="Calibri"/>
              <a:sym typeface="Calibri"/>
            </a:endParaRPr>
          </a:p>
          <a:p>
            <a:pPr marL="457200" marR="0" lvl="0" indent="-292100" algn="l" rtl="0">
              <a:spcBef>
                <a:spcPts val="0"/>
              </a:spcBef>
              <a:spcAft>
                <a:spcPts val="0"/>
              </a:spcAft>
              <a:buSzPts val="1000"/>
              <a:buChar char="-"/>
            </a:pPr>
            <a:r>
              <a:rPr lang="en" sz="1100" dirty="0">
                <a:solidFill>
                  <a:schemeClr val="dk1"/>
                </a:solidFill>
                <a:latin typeface="Calibri"/>
                <a:ea typeface="Calibri"/>
                <a:cs typeface="Calibri"/>
                <a:sym typeface="Calibri"/>
              </a:rPr>
              <a:t> No access to historical data</a:t>
            </a:r>
            <a:endParaRPr sz="1000" dirty="0"/>
          </a:p>
          <a:p>
            <a:pPr marL="0" marR="0" lvl="0" indent="0" algn="l" rtl="0">
              <a:spcBef>
                <a:spcPts val="0"/>
              </a:spcBef>
              <a:spcAft>
                <a:spcPts val="0"/>
              </a:spcAft>
              <a:buSzPts val="800"/>
              <a:buFont typeface="Arial"/>
              <a:buNone/>
            </a:pPr>
            <a:endParaRPr sz="1000" dirty="0"/>
          </a:p>
        </p:txBody>
      </p:sp>
      <p:sp>
        <p:nvSpPr>
          <p:cNvPr id="289" name="Google Shape;289;g44dc361bf9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4dc361bf9_1_504:notes"/>
          <p:cNvSpPr txBox="1">
            <a:spLocks noGrp="1"/>
          </p:cNvSpPr>
          <p:nvPr>
            <p:ph type="body" idx="1"/>
          </p:nvPr>
        </p:nvSpPr>
        <p:spPr>
          <a:xfrm>
            <a:off x="685800" y="4343400"/>
            <a:ext cx="5486400" cy="4114800"/>
          </a:xfrm>
          <a:prstGeom prst="rect">
            <a:avLst/>
          </a:prstGeom>
          <a:noFill/>
          <a:ln>
            <a:noFill/>
          </a:ln>
        </p:spPr>
        <p:txBody>
          <a:bodyPr spcFirstLastPara="1" wrap="square" lIns="50650" tIns="50650" rIns="50650" bIns="50650" anchor="ctr" anchorCtr="0">
            <a:noAutofit/>
          </a:bodyPr>
          <a:lstStyle/>
          <a:p>
            <a:pPr marL="0" marR="0" lvl="0" indent="0" algn="l" rtl="0">
              <a:spcBef>
                <a:spcPts val="0"/>
              </a:spcBef>
              <a:spcAft>
                <a:spcPts val="0"/>
              </a:spcAft>
              <a:buSzPts val="800"/>
              <a:buFont typeface="Arial"/>
              <a:buNone/>
            </a:pPr>
            <a:r>
              <a:rPr lang="en" sz="1000" dirty="0">
                <a:solidFill>
                  <a:schemeClr val="dk1"/>
                </a:solidFill>
              </a:rPr>
              <a:t>Using pandas, </a:t>
            </a:r>
            <a:r>
              <a:rPr lang="en" sz="1000" dirty="0"/>
              <a:t>we put all the data that was extracted from the API into data frames to visualize, observe and look for trends </a:t>
            </a:r>
            <a:endParaRPr sz="1000" b="0" i="0" u="none" strike="noStrike" cap="none" dirty="0"/>
          </a:p>
        </p:txBody>
      </p:sp>
      <p:sp>
        <p:nvSpPr>
          <p:cNvPr id="303" name="Google Shape;303;g44dc361bf9_1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1"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2" name="Google Shape;52;p13"/>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3" name="Google Shape;53;p13"/>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505733" y="355077"/>
            <a:ext cx="8132700" cy="324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700"/>
              <a:buFont typeface="Arial"/>
              <a:buNone/>
              <a:defRPr sz="24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56" name="Google Shape;56;p14"/>
          <p:cNvSpPr txBox="1">
            <a:spLocks noGrp="1"/>
          </p:cNvSpPr>
          <p:nvPr>
            <p:ph type="body" idx="1"/>
          </p:nvPr>
        </p:nvSpPr>
        <p:spPr>
          <a:xfrm>
            <a:off x="1371758" y="1920045"/>
            <a:ext cx="6400500" cy="127950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0"/>
              </a:spcBef>
              <a:spcAft>
                <a:spcPts val="0"/>
              </a:spcAft>
              <a:buClr>
                <a:schemeClr val="lt1"/>
              </a:buClr>
              <a:buSzPts val="2400"/>
              <a:buFont typeface="Arial"/>
              <a:buNone/>
              <a:defRPr sz="95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8" name="Google Shape;58;p14"/>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59" name="Google Shape;59;p14"/>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Only">
  <p:cSld name="OBJECT_1">
    <p:bg>
      <p:bgPr>
        <a:noFill/>
        <a:effectLst/>
      </p:bgPr>
    </p:bg>
    <p:spTree>
      <p:nvGrpSpPr>
        <p:cNvPr id="1" name="Shape 60"/>
        <p:cNvGrpSpPr/>
        <p:nvPr/>
      </p:nvGrpSpPr>
      <p:grpSpPr>
        <a:xfrm>
          <a:off x="0" y="0"/>
          <a:ext cx="0" cy="0"/>
          <a:chOff x="0" y="0"/>
          <a:chExt cx="0" cy="0"/>
        </a:xfrm>
      </p:grpSpPr>
      <p:sp>
        <p:nvSpPr>
          <p:cNvPr id="61" name="Google Shape;61;p15"/>
          <p:cNvSpPr/>
          <p:nvPr/>
        </p:nvSpPr>
        <p:spPr>
          <a:xfrm>
            <a:off x="7267667" y="4483104"/>
            <a:ext cx="185700" cy="152100"/>
          </a:xfrm>
          <a:custGeom>
            <a:avLst/>
            <a:gdLst/>
            <a:ahLst/>
            <a:cxnLst/>
            <a:rect l="l" t="t" r="r" b="b"/>
            <a:pathLst>
              <a:path w="120000" h="120000" extrusionOk="0">
                <a:moveTo>
                  <a:pt x="78895" y="77870"/>
                </a:moveTo>
                <a:lnTo>
                  <a:pt x="40984" y="77870"/>
                </a:lnTo>
                <a:lnTo>
                  <a:pt x="41496" y="78383"/>
                </a:lnTo>
                <a:lnTo>
                  <a:pt x="41496" y="118855"/>
                </a:lnTo>
                <a:lnTo>
                  <a:pt x="42521" y="119879"/>
                </a:lnTo>
                <a:lnTo>
                  <a:pt x="77358" y="119879"/>
                </a:lnTo>
                <a:lnTo>
                  <a:pt x="78383" y="118855"/>
                </a:lnTo>
                <a:lnTo>
                  <a:pt x="78383" y="78383"/>
                </a:lnTo>
                <a:lnTo>
                  <a:pt x="78895" y="77870"/>
                </a:lnTo>
                <a:close/>
              </a:path>
              <a:path w="120000" h="120000" extrusionOk="0">
                <a:moveTo>
                  <a:pt x="118855" y="42009"/>
                </a:moveTo>
                <a:lnTo>
                  <a:pt x="1024" y="42009"/>
                </a:lnTo>
                <a:lnTo>
                  <a:pt x="0" y="43033"/>
                </a:lnTo>
                <a:lnTo>
                  <a:pt x="0" y="76845"/>
                </a:lnTo>
                <a:lnTo>
                  <a:pt x="1024" y="77870"/>
                </a:lnTo>
                <a:lnTo>
                  <a:pt x="118855" y="77870"/>
                </a:lnTo>
                <a:lnTo>
                  <a:pt x="119879" y="76845"/>
                </a:lnTo>
                <a:lnTo>
                  <a:pt x="119879" y="43033"/>
                </a:lnTo>
                <a:lnTo>
                  <a:pt x="118855" y="42009"/>
                </a:lnTo>
                <a:close/>
              </a:path>
              <a:path w="120000" h="120000" extrusionOk="0">
                <a:moveTo>
                  <a:pt x="77358" y="0"/>
                </a:moveTo>
                <a:lnTo>
                  <a:pt x="42521" y="0"/>
                </a:lnTo>
                <a:lnTo>
                  <a:pt x="41496" y="1024"/>
                </a:lnTo>
                <a:lnTo>
                  <a:pt x="41496" y="41496"/>
                </a:lnTo>
                <a:lnTo>
                  <a:pt x="40984" y="42009"/>
                </a:lnTo>
                <a:lnTo>
                  <a:pt x="78895" y="42009"/>
                </a:lnTo>
                <a:lnTo>
                  <a:pt x="78383" y="41496"/>
                </a:lnTo>
                <a:lnTo>
                  <a:pt x="78383" y="1024"/>
                </a:lnTo>
                <a:lnTo>
                  <a:pt x="77358" y="0"/>
                </a:lnTo>
                <a:close/>
              </a:path>
            </a:pathLst>
          </a:custGeom>
          <a:solidFill>
            <a:srgbClr val="C7C8CA"/>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2" name="Google Shape;62;p15"/>
          <p:cNvSpPr/>
          <p:nvPr/>
        </p:nvSpPr>
        <p:spPr>
          <a:xfrm>
            <a:off x="8309370" y="4404224"/>
            <a:ext cx="320400" cy="306000"/>
          </a:xfrm>
          <a:custGeom>
            <a:avLst/>
            <a:gdLst/>
            <a:ahLst/>
            <a:cxnLst/>
            <a:rect l="l" t="t" r="r" b="b"/>
            <a:pathLst>
              <a:path w="120000" h="120000" extrusionOk="0">
                <a:moveTo>
                  <a:pt x="39986" y="0"/>
                </a:moveTo>
                <a:lnTo>
                  <a:pt x="0" y="0"/>
                </a:lnTo>
                <a:lnTo>
                  <a:pt x="39986" y="119899"/>
                </a:lnTo>
                <a:lnTo>
                  <a:pt x="79970" y="119899"/>
                </a:lnTo>
                <a:lnTo>
                  <a:pt x="97096" y="68545"/>
                </a:lnTo>
                <a:lnTo>
                  <a:pt x="59978" y="68545"/>
                </a:lnTo>
                <a:lnTo>
                  <a:pt x="39986" y="0"/>
                </a:lnTo>
                <a:close/>
              </a:path>
              <a:path w="120000" h="120000" extrusionOk="0">
                <a:moveTo>
                  <a:pt x="119954" y="0"/>
                </a:moveTo>
                <a:lnTo>
                  <a:pt x="79970" y="0"/>
                </a:lnTo>
                <a:lnTo>
                  <a:pt x="59978" y="68545"/>
                </a:lnTo>
                <a:lnTo>
                  <a:pt x="97096" y="68545"/>
                </a:lnTo>
                <a:lnTo>
                  <a:pt x="119954"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3" name="Google Shape;63;p15"/>
          <p:cNvSpPr/>
          <p:nvPr/>
        </p:nvSpPr>
        <p:spPr>
          <a:xfrm>
            <a:off x="7668818" y="4404310"/>
            <a:ext cx="254100" cy="306000"/>
          </a:xfrm>
          <a:custGeom>
            <a:avLst/>
            <a:gdLst/>
            <a:ahLst/>
            <a:cxnLst/>
            <a:rect l="l" t="t" r="r" b="b"/>
            <a:pathLst>
              <a:path w="120000" h="120000" extrusionOk="0">
                <a:moveTo>
                  <a:pt x="75665" y="0"/>
                </a:moveTo>
                <a:lnTo>
                  <a:pt x="0" y="0"/>
                </a:lnTo>
                <a:lnTo>
                  <a:pt x="0" y="119896"/>
                </a:lnTo>
                <a:lnTo>
                  <a:pt x="50430" y="119896"/>
                </a:lnTo>
                <a:lnTo>
                  <a:pt x="50467" y="51383"/>
                </a:lnTo>
                <a:lnTo>
                  <a:pt x="94582" y="51383"/>
                </a:lnTo>
                <a:lnTo>
                  <a:pt x="75665" y="0"/>
                </a:lnTo>
                <a:close/>
              </a:path>
              <a:path w="120000" h="120000" extrusionOk="0">
                <a:moveTo>
                  <a:pt x="94582" y="51383"/>
                </a:moveTo>
                <a:lnTo>
                  <a:pt x="50467" y="51383"/>
                </a:lnTo>
                <a:lnTo>
                  <a:pt x="75665" y="119896"/>
                </a:lnTo>
                <a:lnTo>
                  <a:pt x="119939" y="119896"/>
                </a:lnTo>
                <a:lnTo>
                  <a:pt x="101021" y="68511"/>
                </a:lnTo>
                <a:lnTo>
                  <a:pt x="100887" y="68511"/>
                </a:lnTo>
                <a:lnTo>
                  <a:pt x="94582" y="51383"/>
                </a:lnTo>
                <a:close/>
              </a:path>
              <a:path w="120000" h="120000" extrusionOk="0">
                <a:moveTo>
                  <a:pt x="100955" y="68332"/>
                </a:moveTo>
                <a:lnTo>
                  <a:pt x="100887" y="68511"/>
                </a:lnTo>
                <a:lnTo>
                  <a:pt x="101021" y="68511"/>
                </a:lnTo>
                <a:lnTo>
                  <a:pt x="100955" y="68332"/>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4" name="Google Shape;64;p15"/>
          <p:cNvSpPr/>
          <p:nvPr/>
        </p:nvSpPr>
        <p:spPr>
          <a:xfrm>
            <a:off x="7893152" y="4404307"/>
            <a:ext cx="202800" cy="306000"/>
          </a:xfrm>
          <a:custGeom>
            <a:avLst/>
            <a:gdLst/>
            <a:ahLst/>
            <a:cxnLst/>
            <a:rect l="l" t="t" r="r" b="b"/>
            <a:pathLst>
              <a:path w="120000" h="120000" extrusionOk="0">
                <a:moveTo>
                  <a:pt x="119894" y="51385"/>
                </a:moveTo>
                <a:lnTo>
                  <a:pt x="56716" y="51385"/>
                </a:lnTo>
                <a:lnTo>
                  <a:pt x="56763" y="119899"/>
                </a:lnTo>
                <a:lnTo>
                  <a:pt x="119894" y="119899"/>
                </a:lnTo>
                <a:lnTo>
                  <a:pt x="119894" y="51385"/>
                </a:lnTo>
                <a:close/>
              </a:path>
              <a:path w="120000" h="120000" extrusionOk="0">
                <a:moveTo>
                  <a:pt x="119894" y="0"/>
                </a:moveTo>
                <a:lnTo>
                  <a:pt x="25174" y="0"/>
                </a:lnTo>
                <a:lnTo>
                  <a:pt x="0" y="54631"/>
                </a:lnTo>
                <a:lnTo>
                  <a:pt x="27625" y="114576"/>
                </a:lnTo>
                <a:lnTo>
                  <a:pt x="56716" y="51385"/>
                </a:lnTo>
                <a:lnTo>
                  <a:pt x="119894" y="51385"/>
                </a:lnTo>
                <a:lnTo>
                  <a:pt x="119894"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5" name="Google Shape;65;p15"/>
          <p:cNvSpPr/>
          <p:nvPr/>
        </p:nvSpPr>
        <p:spPr>
          <a:xfrm>
            <a:off x="8117205" y="4404224"/>
            <a:ext cx="213900" cy="309900"/>
          </a:xfrm>
          <a:custGeom>
            <a:avLst/>
            <a:gdLst/>
            <a:ahLst/>
            <a:cxnLst/>
            <a:rect l="l" t="t" r="r" b="b"/>
            <a:pathLst>
              <a:path w="120000" h="120000" extrusionOk="0">
                <a:moveTo>
                  <a:pt x="15" y="88007"/>
                </a:moveTo>
                <a:lnTo>
                  <a:pt x="0" y="118428"/>
                </a:lnTo>
                <a:lnTo>
                  <a:pt x="17207" y="119535"/>
                </a:lnTo>
                <a:lnTo>
                  <a:pt x="36789" y="119920"/>
                </a:lnTo>
                <a:lnTo>
                  <a:pt x="55697" y="119218"/>
                </a:lnTo>
                <a:lnTo>
                  <a:pt x="72032" y="117097"/>
                </a:lnTo>
                <a:lnTo>
                  <a:pt x="85901" y="113538"/>
                </a:lnTo>
                <a:lnTo>
                  <a:pt x="97410" y="108522"/>
                </a:lnTo>
                <a:lnTo>
                  <a:pt x="105566" y="102950"/>
                </a:lnTo>
                <a:lnTo>
                  <a:pt x="111874" y="96293"/>
                </a:lnTo>
                <a:lnTo>
                  <a:pt x="114689" y="91408"/>
                </a:lnTo>
                <a:lnTo>
                  <a:pt x="31612" y="91408"/>
                </a:lnTo>
                <a:lnTo>
                  <a:pt x="21641" y="91020"/>
                </a:lnTo>
                <a:lnTo>
                  <a:pt x="12648" y="90090"/>
                </a:lnTo>
                <a:lnTo>
                  <a:pt x="5238" y="88969"/>
                </a:lnTo>
                <a:lnTo>
                  <a:pt x="15" y="88007"/>
                </a:lnTo>
                <a:close/>
              </a:path>
              <a:path w="120000" h="120000" extrusionOk="0">
                <a:moveTo>
                  <a:pt x="95679" y="0"/>
                </a:moveTo>
                <a:lnTo>
                  <a:pt x="59855" y="0"/>
                </a:lnTo>
                <a:lnTo>
                  <a:pt x="59829" y="69468"/>
                </a:lnTo>
                <a:lnTo>
                  <a:pt x="59384" y="74912"/>
                </a:lnTo>
                <a:lnTo>
                  <a:pt x="55545" y="83599"/>
                </a:lnTo>
                <a:lnTo>
                  <a:pt x="43923" y="90002"/>
                </a:lnTo>
                <a:lnTo>
                  <a:pt x="31612" y="91408"/>
                </a:lnTo>
                <a:lnTo>
                  <a:pt x="114689" y="91408"/>
                </a:lnTo>
                <a:lnTo>
                  <a:pt x="116355" y="88517"/>
                </a:lnTo>
                <a:lnTo>
                  <a:pt x="119028" y="79587"/>
                </a:lnTo>
                <a:lnTo>
                  <a:pt x="119915" y="69468"/>
                </a:lnTo>
                <a:lnTo>
                  <a:pt x="119911" y="47558"/>
                </a:lnTo>
                <a:lnTo>
                  <a:pt x="95679" y="0"/>
                </a:lnTo>
                <a:close/>
              </a:path>
            </a:pathLst>
          </a:custGeom>
          <a:solidFill>
            <a:srgbClr val="737D82"/>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200"/>
              <a:buFont typeface="Arial"/>
              <a:buNone/>
            </a:pPr>
            <a:endParaRPr sz="1000" b="0" i="0" u="none" strike="noStrike" cap="none">
              <a:solidFill>
                <a:srgbClr val="000000"/>
              </a:solidFill>
              <a:latin typeface="Arial"/>
              <a:ea typeface="Arial"/>
              <a:cs typeface="Arial"/>
              <a:sym typeface="Arial"/>
            </a:endParaRPr>
          </a:p>
        </p:txBody>
      </p:sp>
      <p:sp>
        <p:nvSpPr>
          <p:cNvPr id="66" name="Google Shape;66;p15"/>
          <p:cNvSpPr txBox="1">
            <a:spLocks noGrp="1"/>
          </p:cNvSpPr>
          <p:nvPr>
            <p:ph type="title"/>
          </p:nvPr>
        </p:nvSpPr>
        <p:spPr>
          <a:xfrm>
            <a:off x="505733" y="355077"/>
            <a:ext cx="8132700" cy="3246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chemeClr val="lt1"/>
              </a:buClr>
              <a:buSzPts val="700"/>
              <a:buFont typeface="Arial"/>
              <a:buNone/>
              <a:defRPr sz="24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67" name="Google Shape;67;p15"/>
          <p:cNvSpPr txBox="1">
            <a:spLocks noGrp="1"/>
          </p:cNvSpPr>
          <p:nvPr>
            <p:ph type="ftr" idx="11"/>
          </p:nvPr>
        </p:nvSpPr>
        <p:spPr>
          <a:xfrm>
            <a:off x="3108960" y="4783455"/>
            <a:ext cx="2926200" cy="257100"/>
          </a:xfrm>
          <a:prstGeom prst="rect">
            <a:avLst/>
          </a:prstGeom>
          <a:noFill/>
          <a:ln>
            <a:noFill/>
          </a:ln>
        </p:spPr>
        <p:txBody>
          <a:bodyPr spcFirstLastPara="1" wrap="square" lIns="91425" tIns="91425" rIns="91425" bIns="91425"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68" name="Google Shape;68;p15"/>
          <p:cNvSpPr txBox="1">
            <a:spLocks noGrp="1"/>
          </p:cNvSpPr>
          <p:nvPr>
            <p:ph type="dt" idx="10"/>
          </p:nvPr>
        </p:nvSpPr>
        <p:spPr>
          <a:xfrm>
            <a:off x="457200" y="4783455"/>
            <a:ext cx="2103000" cy="257100"/>
          </a:xfrm>
          <a:prstGeom prst="rect">
            <a:avLst/>
          </a:prstGeom>
          <a:noFill/>
          <a:ln>
            <a:noFill/>
          </a:ln>
        </p:spPr>
        <p:txBody>
          <a:bodyPr spcFirstLastPara="1" wrap="square" lIns="91425" tIns="91425" rIns="91425" bIns="91425"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69" name="Google Shape;69;p15"/>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obj">
  <p:cSld name="OBJECT">
    <p:spTree>
      <p:nvGrpSpPr>
        <p:cNvPr id="1" name="Shape 75"/>
        <p:cNvGrpSpPr/>
        <p:nvPr/>
      </p:nvGrpSpPr>
      <p:grpSpPr>
        <a:xfrm>
          <a:off x="0" y="0"/>
          <a:ext cx="0" cy="0"/>
          <a:chOff x="0" y="0"/>
          <a:chExt cx="0" cy="0"/>
        </a:xfrm>
      </p:grpSpPr>
      <p:sp>
        <p:nvSpPr>
          <p:cNvPr id="76" name="Google Shape;76;p17"/>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7" name="Google Shape;77;p17"/>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8" name="Google Shape;78;p17"/>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81" name="Google Shape;81;p18"/>
          <p:cNvSpPr txBox="1">
            <a:spLocks noGrp="1"/>
          </p:cNvSpPr>
          <p:nvPr>
            <p:ph type="body" idx="1"/>
          </p:nvPr>
        </p:nvSpPr>
        <p:spPr>
          <a:xfrm>
            <a:off x="1954681" y="1677002"/>
            <a:ext cx="5234700" cy="17394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82" name="Google Shape;82;p18"/>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3" name="Google Shape;83;p18"/>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4"/>
        <p:cNvGrpSpPr/>
        <p:nvPr/>
      </p:nvGrpSpPr>
      <p:grpSpPr>
        <a:xfrm>
          <a:off x="0" y="0"/>
          <a:ext cx="0" cy="0"/>
          <a:chOff x="0" y="0"/>
          <a:chExt cx="0" cy="0"/>
        </a:xfrm>
      </p:grpSpPr>
      <p:sp>
        <p:nvSpPr>
          <p:cNvPr id="85" name="Google Shape;85;p19"/>
          <p:cNvSpPr txBox="1">
            <a:spLocks noGrp="1"/>
          </p:cNvSpPr>
          <p:nvPr>
            <p:ph type="ctrTitle"/>
          </p:nvPr>
        </p:nvSpPr>
        <p:spPr>
          <a:xfrm>
            <a:off x="685800" y="1594485"/>
            <a:ext cx="7772400" cy="10800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86" name="Google Shape;86;p19"/>
          <p:cNvSpPr txBox="1">
            <a:spLocks noGrp="1"/>
          </p:cNvSpPr>
          <p:nvPr>
            <p:ph type="subTitle" idx="1"/>
          </p:nvPr>
        </p:nvSpPr>
        <p:spPr>
          <a:xfrm>
            <a:off x="1371600" y="2880360"/>
            <a:ext cx="6400800" cy="12858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482600" marR="0" lvl="2"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723900" marR="0" lvl="3"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965200" marR="0" lvl="4"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1206500" marR="0" lvl="5"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1447800" marR="0" lvl="6"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1689100" marR="0" lvl="7"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1930400" marR="0" lvl="8" indent="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87" name="Google Shape;87;p19"/>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8" name="Google Shape;88;p19"/>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89" name="Google Shape;89;p19"/>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92" name="Google Shape;92;p20"/>
          <p:cNvSpPr txBox="1">
            <a:spLocks noGrp="1"/>
          </p:cNvSpPr>
          <p:nvPr>
            <p:ph type="body" idx="1"/>
          </p:nvPr>
        </p:nvSpPr>
        <p:spPr>
          <a:xfrm>
            <a:off x="457200" y="1183005"/>
            <a:ext cx="3977700" cy="33948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93" name="Google Shape;93;p20"/>
          <p:cNvSpPr txBox="1">
            <a:spLocks noGrp="1"/>
          </p:cNvSpPr>
          <p:nvPr>
            <p:ph type="body" idx="2"/>
          </p:nvPr>
        </p:nvSpPr>
        <p:spPr>
          <a:xfrm>
            <a:off x="4709160" y="1183005"/>
            <a:ext cx="3977700" cy="3394800"/>
          </a:xfrm>
          <a:prstGeom prst="rect">
            <a:avLst/>
          </a:prstGeom>
          <a:noFill/>
          <a:ln>
            <a:noFill/>
          </a:ln>
        </p:spPr>
        <p:txBody>
          <a:bodyPr spcFirstLastPara="1" wrap="square" lIns="48300" tIns="48300" rIns="48300" bIns="48300" anchor="t" anchorCtr="0"/>
          <a:lstStyle>
            <a:lvl1pPr marL="457200" marR="0" lvl="0" indent="-228600" algn="l" rtl="0">
              <a:lnSpc>
                <a:spcPct val="100000"/>
              </a:lnSpc>
              <a:spcBef>
                <a:spcPts val="0"/>
              </a:spcBef>
              <a:spcAft>
                <a:spcPts val="0"/>
              </a:spcAft>
              <a:buClr>
                <a:schemeClr val="lt1"/>
              </a:buClr>
              <a:buSzPts val="3200"/>
              <a:buFont typeface="Arial"/>
              <a:buNone/>
              <a:defRPr sz="12900" b="1" i="0" u="none" strike="noStrike" cap="none">
                <a:solidFill>
                  <a:schemeClr val="lt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700"/>
              <a:buFont typeface="Calibri"/>
              <a:buNone/>
              <a:defRPr sz="1000" b="0" i="0" u="none" strike="noStrike" cap="none">
                <a:solidFill>
                  <a:srgbClr val="000000"/>
                </a:solidFill>
                <a:latin typeface="Calibri"/>
                <a:ea typeface="Calibri"/>
                <a:cs typeface="Calibri"/>
                <a:sym typeface="Calibri"/>
              </a:defRPr>
            </a:lvl9pPr>
          </a:lstStyle>
          <a:p>
            <a:endParaRPr/>
          </a:p>
        </p:txBody>
      </p:sp>
      <p:sp>
        <p:nvSpPr>
          <p:cNvPr id="94" name="Google Shape;94;p20"/>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95" name="Google Shape;95;p20"/>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96" name="Google Shape;96;p20"/>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97"/>
        <p:cNvGrpSpPr/>
        <p:nvPr/>
      </p:nvGrpSpPr>
      <p:grpSpPr>
        <a:xfrm>
          <a:off x="0" y="0"/>
          <a:ext cx="0" cy="0"/>
          <a:chOff x="0" y="0"/>
          <a:chExt cx="0" cy="0"/>
        </a:xfrm>
      </p:grpSpPr>
      <p:sp>
        <p:nvSpPr>
          <p:cNvPr id="98" name="Google Shape;98;p21"/>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99" name="Google Shape;99;p21"/>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100" name="Google Shape;100;p21"/>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101" name="Google Shape;101;p21"/>
          <p:cNvSpPr txBox="1">
            <a:spLocks noGrp="1"/>
          </p:cNvSpPr>
          <p:nvPr>
            <p:ph type="sldNum" idx="12"/>
          </p:nvPr>
        </p:nvSpPr>
        <p:spPr>
          <a:xfrm>
            <a:off x="6583680" y="4783455"/>
            <a:ext cx="2103000" cy="257100"/>
          </a:xfrm>
          <a:prstGeom prst="rect">
            <a:avLst/>
          </a:prstGeom>
          <a:noFill/>
          <a:ln>
            <a:noFill/>
          </a:ln>
        </p:spPr>
        <p:txBody>
          <a:bodyPr spcFirstLastPara="1" wrap="square" lIns="0" tIns="0" rIns="0" bIns="0" anchor="t" anchorCtr="0">
            <a:noAutofit/>
          </a:bodyPr>
          <a:lstStyle>
            <a:lvl1pPr marL="0" marR="0" lvl="0"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2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sz="140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369824" y="93518"/>
            <a:ext cx="2404500" cy="2322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chemeClr val="lt1"/>
              </a:buClr>
              <a:buSzPts val="700"/>
              <a:buFont typeface="Arial"/>
              <a:buNone/>
              <a:defRPr sz="1700" b="1" i="0" u="none" strike="noStrike" cap="none">
                <a:solidFill>
                  <a:schemeClr val="lt1"/>
                </a:solidFill>
                <a:latin typeface="Arial"/>
                <a:ea typeface="Arial"/>
                <a:cs typeface="Arial"/>
                <a:sym typeface="Arial"/>
              </a:defRPr>
            </a:lvl1pPr>
            <a:lvl2pPr lvl="1" indent="0" rtl="0">
              <a:spcBef>
                <a:spcPts val="0"/>
              </a:spcBef>
              <a:spcAft>
                <a:spcPts val="0"/>
              </a:spcAft>
              <a:buSzPts val="700"/>
              <a:buFont typeface="Arial"/>
              <a:buNone/>
              <a:defRPr sz="1000"/>
            </a:lvl2pPr>
            <a:lvl3pPr lvl="2" indent="0" rtl="0">
              <a:spcBef>
                <a:spcPts val="0"/>
              </a:spcBef>
              <a:spcAft>
                <a:spcPts val="0"/>
              </a:spcAft>
              <a:buSzPts val="700"/>
              <a:buFont typeface="Arial"/>
              <a:buNone/>
              <a:defRPr sz="1000"/>
            </a:lvl3pPr>
            <a:lvl4pPr lvl="3" indent="0" rtl="0">
              <a:spcBef>
                <a:spcPts val="0"/>
              </a:spcBef>
              <a:spcAft>
                <a:spcPts val="0"/>
              </a:spcAft>
              <a:buSzPts val="700"/>
              <a:buFont typeface="Arial"/>
              <a:buNone/>
              <a:defRPr sz="1000"/>
            </a:lvl4pPr>
            <a:lvl5pPr lvl="4" indent="0" rtl="0">
              <a:spcBef>
                <a:spcPts val="0"/>
              </a:spcBef>
              <a:spcAft>
                <a:spcPts val="0"/>
              </a:spcAft>
              <a:buSzPts val="700"/>
              <a:buFont typeface="Arial"/>
              <a:buNone/>
              <a:defRPr sz="1000"/>
            </a:lvl5pPr>
            <a:lvl6pPr lvl="5" indent="0" rtl="0">
              <a:spcBef>
                <a:spcPts val="0"/>
              </a:spcBef>
              <a:spcAft>
                <a:spcPts val="0"/>
              </a:spcAft>
              <a:buSzPts val="700"/>
              <a:buFont typeface="Arial"/>
              <a:buNone/>
              <a:defRPr sz="1000"/>
            </a:lvl6pPr>
            <a:lvl7pPr lvl="6" indent="0" rtl="0">
              <a:spcBef>
                <a:spcPts val="0"/>
              </a:spcBef>
              <a:spcAft>
                <a:spcPts val="0"/>
              </a:spcAft>
              <a:buSzPts val="700"/>
              <a:buFont typeface="Arial"/>
              <a:buNone/>
              <a:defRPr sz="1000"/>
            </a:lvl7pPr>
            <a:lvl8pPr lvl="7" indent="0" rtl="0">
              <a:spcBef>
                <a:spcPts val="0"/>
              </a:spcBef>
              <a:spcAft>
                <a:spcPts val="0"/>
              </a:spcAft>
              <a:buSzPts val="700"/>
              <a:buFont typeface="Arial"/>
              <a:buNone/>
              <a:defRPr sz="1000"/>
            </a:lvl8pPr>
            <a:lvl9pPr lvl="8" indent="0" rtl="0">
              <a:spcBef>
                <a:spcPts val="0"/>
              </a:spcBef>
              <a:spcAft>
                <a:spcPts val="0"/>
              </a:spcAft>
              <a:buSzPts val="700"/>
              <a:buFont typeface="Arial"/>
              <a:buNone/>
              <a:defRPr sz="1000"/>
            </a:lvl9pPr>
          </a:lstStyle>
          <a:p>
            <a:endParaRPr/>
          </a:p>
        </p:txBody>
      </p:sp>
      <p:sp>
        <p:nvSpPr>
          <p:cNvPr id="72" name="Google Shape;72;p16"/>
          <p:cNvSpPr txBox="1">
            <a:spLocks noGrp="1"/>
          </p:cNvSpPr>
          <p:nvPr>
            <p:ph type="body" idx="1"/>
          </p:nvPr>
        </p:nvSpPr>
        <p:spPr>
          <a:xfrm>
            <a:off x="1954681" y="1677002"/>
            <a:ext cx="5234700" cy="1739400"/>
          </a:xfrm>
          <a:prstGeom prst="rect">
            <a:avLst/>
          </a:prstGeom>
          <a:noFill/>
          <a:ln>
            <a:noFill/>
          </a:ln>
        </p:spPr>
        <p:txBody>
          <a:bodyPr spcFirstLastPara="1" wrap="square" lIns="48300" tIns="48300" rIns="48300" bIns="48300" anchor="t" anchorCtr="0"/>
          <a:lstStyle>
            <a:lvl1pPr marL="457200" marR="0" lvl="0" indent="-431800" algn="l" rtl="0">
              <a:lnSpc>
                <a:spcPct val="100000"/>
              </a:lnSpc>
              <a:spcBef>
                <a:spcPts val="0"/>
              </a:spcBef>
              <a:spcAft>
                <a:spcPts val="0"/>
              </a:spcAft>
              <a:buClr>
                <a:schemeClr val="lt1"/>
              </a:buClr>
              <a:buSzPts val="3200"/>
              <a:buFont typeface="Arial"/>
              <a:buChar char="●"/>
              <a:defRPr sz="12900" b="1" i="0" u="none" strike="noStrike" cap="none">
                <a:solidFill>
                  <a:schemeClr val="lt1"/>
                </a:solidFill>
                <a:latin typeface="Arial"/>
                <a:ea typeface="Arial"/>
                <a:cs typeface="Arial"/>
                <a:sym typeface="Arial"/>
              </a:defRPr>
            </a:lvl1pPr>
            <a:lvl2pPr marL="914400" marR="0" lvl="1"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2pPr>
            <a:lvl3pPr marL="1371600" marR="0" lvl="2"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3pPr>
            <a:lvl4pPr marL="1828800" marR="0" lvl="3"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4pPr>
            <a:lvl5pPr marL="2286000" marR="0" lvl="4"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5pPr>
            <a:lvl6pPr marL="2743200" marR="0" lvl="5"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6pPr>
            <a:lvl7pPr marL="3200400" marR="0" lvl="6"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7pPr>
            <a:lvl8pPr marL="3657600" marR="0" lvl="7"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8pPr>
            <a:lvl9pPr marL="4114800" marR="0" lvl="8" indent="-273050" algn="l" rtl="0">
              <a:lnSpc>
                <a:spcPct val="100000"/>
              </a:lnSpc>
              <a:spcBef>
                <a:spcPts val="0"/>
              </a:spcBef>
              <a:spcAft>
                <a:spcPts val="0"/>
              </a:spcAft>
              <a:buClr>
                <a:srgbClr val="000000"/>
              </a:buClr>
              <a:buSzPts val="700"/>
              <a:buFont typeface="Calibri"/>
              <a:buChar char="■"/>
              <a:defRPr sz="1000" b="0" i="0" u="none" strike="noStrike" cap="none">
                <a:solidFill>
                  <a:srgbClr val="000000"/>
                </a:solidFill>
                <a:latin typeface="Calibri"/>
                <a:ea typeface="Calibri"/>
                <a:cs typeface="Calibri"/>
                <a:sym typeface="Calibri"/>
              </a:defRPr>
            </a:lvl9pPr>
          </a:lstStyle>
          <a:p>
            <a:endParaRPr/>
          </a:p>
        </p:txBody>
      </p:sp>
      <p:sp>
        <p:nvSpPr>
          <p:cNvPr id="73" name="Google Shape;73;p16"/>
          <p:cNvSpPr txBox="1">
            <a:spLocks noGrp="1"/>
          </p:cNvSpPr>
          <p:nvPr>
            <p:ph type="ftr" idx="11"/>
          </p:nvPr>
        </p:nvSpPr>
        <p:spPr>
          <a:xfrm>
            <a:off x="3108960" y="4783455"/>
            <a:ext cx="2926200" cy="257100"/>
          </a:xfrm>
          <a:prstGeom prst="rect">
            <a:avLst/>
          </a:prstGeom>
          <a:noFill/>
          <a:ln>
            <a:noFill/>
          </a:ln>
        </p:spPr>
        <p:txBody>
          <a:bodyPr spcFirstLastPara="1" wrap="square" lIns="48300" tIns="48300" rIns="48300" bIns="48300" anchor="t" anchorCtr="0"/>
          <a:lstStyle>
            <a:lvl1pPr marL="0" marR="0" lvl="0" indent="0" algn="ctr"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
        <p:nvSpPr>
          <p:cNvPr id="74" name="Google Shape;74;p16"/>
          <p:cNvSpPr txBox="1">
            <a:spLocks noGrp="1"/>
          </p:cNvSpPr>
          <p:nvPr>
            <p:ph type="dt" idx="10"/>
          </p:nvPr>
        </p:nvSpPr>
        <p:spPr>
          <a:xfrm>
            <a:off x="457200" y="4783455"/>
            <a:ext cx="2103000" cy="257100"/>
          </a:xfrm>
          <a:prstGeom prst="rect">
            <a:avLst/>
          </a:prstGeom>
          <a:noFill/>
          <a:ln>
            <a:noFill/>
          </a:ln>
        </p:spPr>
        <p:txBody>
          <a:bodyPr spcFirstLastPara="1" wrap="square" lIns="48300" tIns="48300" rIns="48300" bIns="48300" anchor="t" anchorCtr="0"/>
          <a:lstStyle>
            <a:lvl1pPr marL="0" marR="0" lvl="0" indent="0" algn="l" rtl="0">
              <a:lnSpc>
                <a:spcPct val="100000"/>
              </a:lnSpc>
              <a:spcBef>
                <a:spcPts val="0"/>
              </a:spcBef>
              <a:spcAft>
                <a:spcPts val="0"/>
              </a:spcAft>
              <a:buClr>
                <a:srgbClr val="888888"/>
              </a:buClr>
              <a:buSzPts val="700"/>
              <a:buFont typeface="Arial"/>
              <a:buNone/>
              <a:defRPr sz="1000" b="0" i="0" u="none" strike="noStrike" cap="none">
                <a:solidFill>
                  <a:srgbClr val="888888"/>
                </a:solidFill>
                <a:latin typeface="Arial"/>
                <a:ea typeface="Arial"/>
                <a:cs typeface="Arial"/>
                <a:sym typeface="Arial"/>
              </a:defRPr>
            </a:lvl1pPr>
            <a:lvl2pPr marL="241300" marR="0" lvl="1"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2pPr>
            <a:lvl3pPr marL="482600" marR="0" lvl="2"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3pPr>
            <a:lvl4pPr marL="723900" marR="0" lvl="3"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4pPr>
            <a:lvl5pPr marL="965200" marR="0" lvl="4"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5pPr>
            <a:lvl6pPr marL="1206500" marR="0" lvl="5"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6pPr>
            <a:lvl7pPr marL="1447800" marR="0" lvl="6"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7pPr>
            <a:lvl8pPr marL="1689100" marR="0" lvl="7"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8pPr>
            <a:lvl9pPr marL="1930400" marR="0" lvl="8" indent="0" algn="l" rtl="0">
              <a:lnSpc>
                <a:spcPct val="100000"/>
              </a:lnSpc>
              <a:spcBef>
                <a:spcPts val="0"/>
              </a:spcBef>
              <a:spcAft>
                <a:spcPts val="0"/>
              </a:spcAft>
              <a:buClr>
                <a:srgbClr val="000000"/>
              </a:buClr>
              <a:buSzPts val="700"/>
              <a:buFont typeface="Arial"/>
              <a:buNone/>
              <a:defRPr sz="10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07" name="Google Shape;107;p2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08" name="Google Shape;108;p22"/>
          <p:cNvSpPr/>
          <p:nvPr/>
        </p:nvSpPr>
        <p:spPr>
          <a:xfrm>
            <a:off x="0" y="7620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09" name="Google Shape;109;p22"/>
          <p:cNvSpPr txBox="1"/>
          <p:nvPr/>
        </p:nvSpPr>
        <p:spPr>
          <a:xfrm>
            <a:off x="3117300" y="2811750"/>
            <a:ext cx="2704200" cy="7392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900" b="1">
                <a:solidFill>
                  <a:srgbClr val="FFFFFF"/>
                </a:solidFill>
                <a:latin typeface="Roboto"/>
                <a:ea typeface="Roboto"/>
                <a:cs typeface="Roboto"/>
                <a:sym typeface="Roboto"/>
              </a:rPr>
              <a:t>Twitch Platform</a:t>
            </a:r>
            <a:endParaRPr sz="2900" b="1">
              <a:solidFill>
                <a:srgbClr val="FFFFFF"/>
              </a:solidFill>
              <a:latin typeface="Roboto"/>
              <a:ea typeface="Roboto"/>
              <a:cs typeface="Roboto"/>
              <a:sym typeface="Roboto"/>
            </a:endParaRPr>
          </a:p>
          <a:p>
            <a:pPr marL="0" lvl="0" indent="0" algn="ctr" rtl="0">
              <a:spcBef>
                <a:spcPts val="100"/>
              </a:spcBef>
              <a:spcAft>
                <a:spcPts val="0"/>
              </a:spcAft>
              <a:buNone/>
            </a:pPr>
            <a:r>
              <a:rPr lang="en" sz="1900">
                <a:solidFill>
                  <a:srgbClr val="FFFFFF"/>
                </a:solidFill>
                <a:latin typeface="Roboto"/>
                <a:ea typeface="Roboto"/>
                <a:cs typeface="Roboto"/>
                <a:sym typeface="Roboto"/>
              </a:rPr>
              <a:t>Data Analysis</a:t>
            </a:r>
            <a:endParaRPr sz="1900" b="1">
              <a:solidFill>
                <a:srgbClr val="FFFFFF"/>
              </a:solidFill>
              <a:latin typeface="Roboto"/>
              <a:ea typeface="Roboto"/>
              <a:cs typeface="Roboto"/>
              <a:sym typeface="Roboto"/>
            </a:endParaRPr>
          </a:p>
        </p:txBody>
      </p:sp>
      <p:pic>
        <p:nvPicPr>
          <p:cNvPr id="110" name="Google Shape;110;p22"/>
          <p:cNvPicPr preferRelativeResize="0"/>
          <p:nvPr/>
        </p:nvPicPr>
        <p:blipFill>
          <a:blip r:embed="rId3">
            <a:alphaModFix/>
          </a:blip>
          <a:stretch>
            <a:fillRect/>
          </a:stretch>
        </p:blipFill>
        <p:spPr>
          <a:xfrm rot="-900002">
            <a:off x="330300" y="548898"/>
            <a:ext cx="4386673" cy="1454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21"/>
        <p:cNvGrpSpPr/>
        <p:nvPr/>
      </p:nvGrpSpPr>
      <p:grpSpPr>
        <a:xfrm>
          <a:off x="0" y="0"/>
          <a:ext cx="0" cy="0"/>
          <a:chOff x="0" y="0"/>
          <a:chExt cx="0" cy="0"/>
        </a:xfrm>
      </p:grpSpPr>
      <p:grpSp>
        <p:nvGrpSpPr>
          <p:cNvPr id="322" name="Google Shape;322;p31"/>
          <p:cNvGrpSpPr/>
          <p:nvPr/>
        </p:nvGrpSpPr>
        <p:grpSpPr>
          <a:xfrm>
            <a:off x="457200" y="375525"/>
            <a:ext cx="8229601" cy="81677"/>
            <a:chOff x="914400" y="760050"/>
            <a:chExt cx="16459202" cy="163354"/>
          </a:xfrm>
        </p:grpSpPr>
        <p:sp>
          <p:nvSpPr>
            <p:cNvPr id="323" name="Google Shape;323;p31"/>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24" name="Google Shape;324;p31"/>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25" name="Google Shape;325;p31"/>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Export to CSV Hourly &amp; Merge</a:t>
            </a:r>
            <a:endParaRPr sz="2400" b="1">
              <a:solidFill>
                <a:srgbClr val="60489D"/>
              </a:solidFill>
              <a:latin typeface="Open Sans"/>
              <a:ea typeface="Open Sans"/>
              <a:cs typeface="Open Sans"/>
              <a:sym typeface="Open Sans"/>
            </a:endParaRPr>
          </a:p>
        </p:txBody>
      </p:sp>
      <p:sp>
        <p:nvSpPr>
          <p:cNvPr id="326" name="Google Shape;326;p31"/>
          <p:cNvSpPr/>
          <p:nvPr/>
        </p:nvSpPr>
        <p:spPr>
          <a:xfrm>
            <a:off x="4152890"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327" name="Google Shape;327;p31"/>
          <p:cNvSpPr txBox="1"/>
          <p:nvPr/>
        </p:nvSpPr>
        <p:spPr>
          <a:xfrm>
            <a:off x="4013405" y="3209754"/>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Export to CSV Hourly &amp; Merge</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328" name="Google Shape;328;p31"/>
          <p:cNvSpPr/>
          <p:nvPr/>
        </p:nvSpPr>
        <p:spPr>
          <a:xfrm>
            <a:off x="4293159"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329" name="Google Shape;329;p31"/>
          <p:cNvPicPr preferRelativeResize="0"/>
          <p:nvPr/>
        </p:nvPicPr>
        <p:blipFill>
          <a:blip r:embed="rId3">
            <a:alphaModFix/>
          </a:blip>
          <a:stretch>
            <a:fillRect/>
          </a:stretch>
        </p:blipFill>
        <p:spPr>
          <a:xfrm>
            <a:off x="4442778" y="2458778"/>
            <a:ext cx="361500" cy="361500"/>
          </a:xfrm>
          <a:prstGeom prst="rect">
            <a:avLst/>
          </a:prstGeom>
          <a:noFill/>
          <a:ln>
            <a:noFill/>
          </a:ln>
        </p:spPr>
      </p:pic>
      <p:sp>
        <p:nvSpPr>
          <p:cNvPr id="330" name="Google Shape;330;p31"/>
          <p:cNvSpPr txBox="1"/>
          <p:nvPr/>
        </p:nvSpPr>
        <p:spPr>
          <a:xfrm>
            <a:off x="3554300" y="3685250"/>
            <a:ext cx="6030900" cy="1463400"/>
          </a:xfrm>
          <a:prstGeom prst="rect">
            <a:avLst/>
          </a:prstGeom>
          <a:noFill/>
          <a:ln>
            <a:noFill/>
          </a:ln>
        </p:spPr>
        <p:txBody>
          <a:bodyPr spcFirstLastPara="1" wrap="square" lIns="91650" tIns="91650" rIns="91650" bIns="91650" anchor="t" anchorCtr="0">
            <a:noAutofit/>
          </a:bodyPr>
          <a:lstStyle/>
          <a:p>
            <a:pPr marL="0" marR="63500" lvl="0" indent="0" algn="l" rtl="0">
              <a:lnSpc>
                <a:spcPct val="100000"/>
              </a:lnSpc>
              <a:spcBef>
                <a:spcPts val="200"/>
              </a:spcBef>
              <a:spcAft>
                <a:spcPts val="0"/>
              </a:spcAft>
              <a:buClr>
                <a:srgbClr val="FFFFFF"/>
              </a:buClr>
              <a:buSzPts val="400"/>
              <a:buFont typeface="Roboto"/>
              <a:buNone/>
            </a:pPr>
            <a:r>
              <a:rPr lang="en" sz="1000">
                <a:solidFill>
                  <a:srgbClr val="60489D"/>
                </a:solidFill>
                <a:latin typeface="Open Sans ExtraBold"/>
                <a:ea typeface="Open Sans ExtraBold"/>
                <a:cs typeface="Open Sans ExtraBold"/>
                <a:sym typeface="Open Sans ExtraBold"/>
              </a:rPr>
              <a:t>time_stamp = time.strftime("%Y-%m-%d %H.%M")</a:t>
            </a:r>
            <a:endParaRPr sz="10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r>
              <a:rPr lang="en" sz="1000">
                <a:solidFill>
                  <a:srgbClr val="60489D"/>
                </a:solidFill>
                <a:latin typeface="Open Sans ExtraBold"/>
                <a:ea typeface="Open Sans ExtraBold"/>
                <a:cs typeface="Open Sans ExtraBold"/>
                <a:sym typeface="Open Sans ExtraBold"/>
              </a:rPr>
              <a:t>file_path= f"Streamers CSV/ Stream Data {time_stamp}.csv"</a:t>
            </a: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endParaRPr sz="1000">
              <a:solidFill>
                <a:srgbClr val="60489D"/>
              </a:solidFill>
              <a:latin typeface="Open Sans ExtraBold"/>
              <a:ea typeface="Open Sans ExtraBold"/>
              <a:cs typeface="Open Sans ExtraBold"/>
              <a:sym typeface="Open Sans ExtraBold"/>
            </a:endParaRPr>
          </a:p>
          <a:p>
            <a:pPr marL="0" lvl="0" indent="0" algn="l" rtl="0">
              <a:spcBef>
                <a:spcPts val="0"/>
              </a:spcBef>
              <a:spcAft>
                <a:spcPts val="0"/>
              </a:spcAft>
              <a:buClr>
                <a:schemeClr val="dk1"/>
              </a:buClr>
              <a:buSzPts val="1100"/>
              <a:buFont typeface="Arial"/>
              <a:buNone/>
            </a:pPr>
            <a:r>
              <a:rPr lang="en" sz="1000">
                <a:solidFill>
                  <a:srgbClr val="60489D"/>
                </a:solidFill>
                <a:latin typeface="Open Sans ExtraBold"/>
                <a:ea typeface="Open Sans ExtraBold"/>
                <a:cs typeface="Open Sans ExtraBold"/>
                <a:sym typeface="Open Sans ExtraBold"/>
              </a:rPr>
              <a:t>stream_df.to_csv(file_path, index = False, header = True, sep = ',', encoding = 'utf-8')</a:t>
            </a:r>
            <a:endParaRPr sz="1000">
              <a:solidFill>
                <a:schemeClr val="dk1"/>
              </a:solidFill>
            </a:endParaRPr>
          </a:p>
          <a:p>
            <a:pPr marL="0" marR="63500" lvl="0" indent="0" algn="l" rtl="0">
              <a:lnSpc>
                <a:spcPct val="100000"/>
              </a:lnSpc>
              <a:spcBef>
                <a:spcPts val="200"/>
              </a:spcBef>
              <a:spcAft>
                <a:spcPts val="0"/>
              </a:spcAft>
              <a:buClr>
                <a:srgbClr val="FFFFFF"/>
              </a:buClr>
              <a:buSzPts val="400"/>
              <a:buFont typeface="Roboto"/>
              <a:buNone/>
            </a:pPr>
            <a:endParaRPr sz="15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p:txBody>
      </p:sp>
      <p:pic>
        <p:nvPicPr>
          <p:cNvPr id="331" name="Google Shape;331;p31"/>
          <p:cNvPicPr preferRelativeResize="0"/>
          <p:nvPr/>
        </p:nvPicPr>
        <p:blipFill>
          <a:blip r:embed="rId4">
            <a:alphaModFix/>
          </a:blip>
          <a:stretch>
            <a:fillRect/>
          </a:stretch>
        </p:blipFill>
        <p:spPr>
          <a:xfrm>
            <a:off x="5286599" y="1542300"/>
            <a:ext cx="3657249" cy="2058900"/>
          </a:xfrm>
          <a:prstGeom prst="rect">
            <a:avLst/>
          </a:prstGeom>
          <a:noFill/>
          <a:ln>
            <a:noFill/>
          </a:ln>
        </p:spPr>
      </p:pic>
      <p:pic>
        <p:nvPicPr>
          <p:cNvPr id="332" name="Google Shape;332;p31"/>
          <p:cNvPicPr preferRelativeResize="0"/>
          <p:nvPr/>
        </p:nvPicPr>
        <p:blipFill>
          <a:blip r:embed="rId5">
            <a:alphaModFix/>
          </a:blip>
          <a:stretch>
            <a:fillRect/>
          </a:stretch>
        </p:blipFill>
        <p:spPr>
          <a:xfrm>
            <a:off x="200650" y="1555649"/>
            <a:ext cx="3657250" cy="2057591"/>
          </a:xfrm>
          <a:prstGeom prst="rect">
            <a:avLst/>
          </a:prstGeom>
          <a:noFill/>
          <a:ln>
            <a:noFill/>
          </a:ln>
        </p:spPr>
      </p:pic>
      <p:sp>
        <p:nvSpPr>
          <p:cNvPr id="333" name="Google Shape;333;p31"/>
          <p:cNvSpPr/>
          <p:nvPr/>
        </p:nvSpPr>
        <p:spPr>
          <a:xfrm>
            <a:off x="4039775" y="1364325"/>
            <a:ext cx="1139700" cy="707100"/>
          </a:xfrm>
          <a:prstGeom prst="striped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37"/>
        <p:cNvGrpSpPr/>
        <p:nvPr/>
      </p:nvGrpSpPr>
      <p:grpSpPr>
        <a:xfrm>
          <a:off x="0" y="0"/>
          <a:ext cx="0" cy="0"/>
          <a:chOff x="0" y="0"/>
          <a:chExt cx="0" cy="0"/>
        </a:xfrm>
      </p:grpSpPr>
      <p:sp>
        <p:nvSpPr>
          <p:cNvPr id="338" name="Google Shape;338;p32"/>
          <p:cNvSpPr/>
          <p:nvPr/>
        </p:nvSpPr>
        <p:spPr>
          <a:xfrm>
            <a:off x="3018752" y="515613"/>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grpSp>
        <p:nvGrpSpPr>
          <p:cNvPr id="339" name="Google Shape;339;p32"/>
          <p:cNvGrpSpPr/>
          <p:nvPr/>
        </p:nvGrpSpPr>
        <p:grpSpPr>
          <a:xfrm>
            <a:off x="457200" y="375525"/>
            <a:ext cx="8229601" cy="81677"/>
            <a:chOff x="914400" y="760050"/>
            <a:chExt cx="16459202" cy="163354"/>
          </a:xfrm>
        </p:grpSpPr>
        <p:sp>
          <p:nvSpPr>
            <p:cNvPr id="340" name="Google Shape;340;p32"/>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41" name="Google Shape;341;p32"/>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42" name="Google Shape;342;p32"/>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Sense Making</a:t>
            </a:r>
            <a:endParaRPr sz="2400" b="1">
              <a:solidFill>
                <a:srgbClr val="60489D"/>
              </a:solidFill>
              <a:latin typeface="Open Sans"/>
              <a:ea typeface="Open Sans"/>
              <a:cs typeface="Open Sans"/>
              <a:sym typeface="Open Sans"/>
            </a:endParaRPr>
          </a:p>
        </p:txBody>
      </p:sp>
      <p:pic>
        <p:nvPicPr>
          <p:cNvPr id="343" name="Google Shape;343;p32"/>
          <p:cNvPicPr preferRelativeResize="0"/>
          <p:nvPr/>
        </p:nvPicPr>
        <p:blipFill>
          <a:blip r:embed="rId3">
            <a:alphaModFix/>
          </a:blip>
          <a:stretch>
            <a:fillRect/>
          </a:stretch>
        </p:blipFill>
        <p:spPr>
          <a:xfrm flipH="1">
            <a:off x="3162300" y="659150"/>
            <a:ext cx="361500" cy="361500"/>
          </a:xfrm>
          <a:prstGeom prst="rect">
            <a:avLst/>
          </a:prstGeom>
          <a:noFill/>
          <a:ln>
            <a:noFill/>
          </a:ln>
        </p:spPr>
      </p:pic>
      <p:pic>
        <p:nvPicPr>
          <p:cNvPr id="344" name="Google Shape;344;p32"/>
          <p:cNvPicPr preferRelativeResize="0"/>
          <p:nvPr/>
        </p:nvPicPr>
        <p:blipFill>
          <a:blip r:embed="rId4">
            <a:alphaModFix/>
          </a:blip>
          <a:stretch>
            <a:fillRect/>
          </a:stretch>
        </p:blipFill>
        <p:spPr>
          <a:xfrm>
            <a:off x="173550" y="1503300"/>
            <a:ext cx="2845201" cy="974526"/>
          </a:xfrm>
          <a:prstGeom prst="rect">
            <a:avLst/>
          </a:prstGeom>
          <a:noFill/>
          <a:ln>
            <a:noFill/>
          </a:ln>
        </p:spPr>
      </p:pic>
      <p:pic>
        <p:nvPicPr>
          <p:cNvPr id="345" name="Google Shape;345;p32"/>
          <p:cNvPicPr preferRelativeResize="0"/>
          <p:nvPr/>
        </p:nvPicPr>
        <p:blipFill>
          <a:blip r:embed="rId5">
            <a:alphaModFix/>
          </a:blip>
          <a:stretch>
            <a:fillRect/>
          </a:stretch>
        </p:blipFill>
        <p:spPr>
          <a:xfrm>
            <a:off x="157700" y="2499801"/>
            <a:ext cx="3328806" cy="2556301"/>
          </a:xfrm>
          <a:prstGeom prst="rect">
            <a:avLst/>
          </a:prstGeom>
          <a:noFill/>
          <a:ln>
            <a:noFill/>
          </a:ln>
        </p:spPr>
      </p:pic>
      <p:pic>
        <p:nvPicPr>
          <p:cNvPr id="346" name="Google Shape;346;p32"/>
          <p:cNvPicPr preferRelativeResize="0"/>
          <p:nvPr/>
        </p:nvPicPr>
        <p:blipFill>
          <a:blip r:embed="rId6">
            <a:alphaModFix/>
          </a:blip>
          <a:stretch>
            <a:fillRect/>
          </a:stretch>
        </p:blipFill>
        <p:spPr>
          <a:xfrm>
            <a:off x="2417001" y="1332238"/>
            <a:ext cx="1482200" cy="788075"/>
          </a:xfrm>
          <a:prstGeom prst="rect">
            <a:avLst/>
          </a:prstGeom>
          <a:noFill/>
          <a:ln>
            <a:noFill/>
          </a:ln>
        </p:spPr>
      </p:pic>
      <p:pic>
        <p:nvPicPr>
          <p:cNvPr id="347" name="Google Shape;347;p32"/>
          <p:cNvPicPr preferRelativeResize="0"/>
          <p:nvPr/>
        </p:nvPicPr>
        <p:blipFill>
          <a:blip r:embed="rId7">
            <a:alphaModFix/>
          </a:blip>
          <a:stretch>
            <a:fillRect/>
          </a:stretch>
        </p:blipFill>
        <p:spPr>
          <a:xfrm>
            <a:off x="3823000" y="3661789"/>
            <a:ext cx="4939810" cy="1394300"/>
          </a:xfrm>
          <a:prstGeom prst="rect">
            <a:avLst/>
          </a:prstGeom>
          <a:noFill/>
          <a:ln>
            <a:noFill/>
          </a:ln>
        </p:spPr>
      </p:pic>
      <p:pic>
        <p:nvPicPr>
          <p:cNvPr id="348" name="Google Shape;348;p32"/>
          <p:cNvPicPr preferRelativeResize="0"/>
          <p:nvPr/>
        </p:nvPicPr>
        <p:blipFill>
          <a:blip r:embed="rId8">
            <a:alphaModFix/>
          </a:blip>
          <a:stretch>
            <a:fillRect/>
          </a:stretch>
        </p:blipFill>
        <p:spPr>
          <a:xfrm>
            <a:off x="4024600" y="2646025"/>
            <a:ext cx="3895188" cy="895087"/>
          </a:xfrm>
          <a:prstGeom prst="rect">
            <a:avLst/>
          </a:prstGeom>
          <a:noFill/>
          <a:ln>
            <a:noFill/>
          </a:ln>
        </p:spPr>
      </p:pic>
      <p:pic>
        <p:nvPicPr>
          <p:cNvPr id="349" name="Google Shape;349;p32"/>
          <p:cNvPicPr preferRelativeResize="0"/>
          <p:nvPr/>
        </p:nvPicPr>
        <p:blipFill>
          <a:blip r:embed="rId9">
            <a:alphaModFix/>
          </a:blip>
          <a:stretch>
            <a:fillRect/>
          </a:stretch>
        </p:blipFill>
        <p:spPr>
          <a:xfrm>
            <a:off x="3823002" y="515627"/>
            <a:ext cx="4034197" cy="20097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397" name="Google Shape;397;p3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398" name="Google Shape;398;p36"/>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399" name="Google Shape;399;p36"/>
          <p:cNvSpPr txBox="1"/>
          <p:nvPr/>
        </p:nvSpPr>
        <p:spPr>
          <a:xfrm>
            <a:off x="507200" y="361650"/>
            <a:ext cx="55380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We </a:t>
            </a:r>
            <a:r>
              <a:rPr lang="en" sz="2500" b="1">
                <a:solidFill>
                  <a:srgbClr val="F3F3F3"/>
                </a:solidFill>
                <a:latin typeface="Montserrat"/>
                <a:ea typeface="Montserrat"/>
                <a:cs typeface="Montserrat"/>
                <a:sym typeface="Montserrat"/>
              </a:rPr>
              <a:t>Found that...</a:t>
            </a:r>
            <a:endParaRPr sz="2500">
              <a:solidFill>
                <a:srgbClr val="F3F3F3"/>
              </a:solidFill>
              <a:latin typeface="Montserrat"/>
              <a:ea typeface="Montserrat"/>
              <a:cs typeface="Montserrat"/>
              <a:sym typeface="Montserrat"/>
            </a:endParaRPr>
          </a:p>
        </p:txBody>
      </p:sp>
      <p:pic>
        <p:nvPicPr>
          <p:cNvPr id="400" name="Google Shape;400;p36"/>
          <p:cNvPicPr preferRelativeResize="0"/>
          <p:nvPr/>
        </p:nvPicPr>
        <p:blipFill>
          <a:blip r:embed="rId3">
            <a:alphaModFix/>
          </a:blip>
          <a:stretch>
            <a:fillRect/>
          </a:stretch>
        </p:blipFill>
        <p:spPr>
          <a:xfrm>
            <a:off x="290813" y="820375"/>
            <a:ext cx="4142776" cy="4142776"/>
          </a:xfrm>
          <a:prstGeom prst="rect">
            <a:avLst/>
          </a:prstGeom>
          <a:noFill/>
          <a:ln>
            <a:noFill/>
          </a:ln>
        </p:spPr>
      </p:pic>
      <p:pic>
        <p:nvPicPr>
          <p:cNvPr id="401" name="Google Shape;401;p36"/>
          <p:cNvPicPr preferRelativeResize="0"/>
          <p:nvPr/>
        </p:nvPicPr>
        <p:blipFill>
          <a:blip r:embed="rId4">
            <a:alphaModFix/>
          </a:blip>
          <a:stretch>
            <a:fillRect/>
          </a:stretch>
        </p:blipFill>
        <p:spPr>
          <a:xfrm>
            <a:off x="4725625" y="820375"/>
            <a:ext cx="4142776" cy="41427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05"/>
        <p:cNvGrpSpPr/>
        <p:nvPr/>
      </p:nvGrpSpPr>
      <p:grpSpPr>
        <a:xfrm>
          <a:off x="0" y="0"/>
          <a:ext cx="0" cy="0"/>
          <a:chOff x="0" y="0"/>
          <a:chExt cx="0" cy="0"/>
        </a:xfrm>
      </p:grpSpPr>
      <p:grpSp>
        <p:nvGrpSpPr>
          <p:cNvPr id="406" name="Google Shape;406;p37"/>
          <p:cNvGrpSpPr/>
          <p:nvPr/>
        </p:nvGrpSpPr>
        <p:grpSpPr>
          <a:xfrm>
            <a:off x="457200" y="375525"/>
            <a:ext cx="8229601" cy="81677"/>
            <a:chOff x="914400" y="760050"/>
            <a:chExt cx="16459202" cy="163354"/>
          </a:xfrm>
        </p:grpSpPr>
        <p:sp>
          <p:nvSpPr>
            <p:cNvPr id="407" name="Google Shape;407;p37"/>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08" name="Google Shape;408;p37"/>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09" name="Google Shape;409;p37"/>
          <p:cNvSpPr txBox="1"/>
          <p:nvPr/>
        </p:nvSpPr>
        <p:spPr>
          <a:xfrm>
            <a:off x="457200" y="587525"/>
            <a:ext cx="78747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Cumulative Average Views per Streamer</a:t>
            </a:r>
            <a:endParaRPr sz="2400" b="1">
              <a:solidFill>
                <a:srgbClr val="60489D"/>
              </a:solidFill>
              <a:latin typeface="Open Sans"/>
              <a:ea typeface="Open Sans"/>
              <a:cs typeface="Open Sans"/>
              <a:sym typeface="Open Sans"/>
            </a:endParaRPr>
          </a:p>
        </p:txBody>
      </p:sp>
      <p:pic>
        <p:nvPicPr>
          <p:cNvPr id="410" name="Google Shape;410;p37"/>
          <p:cNvPicPr preferRelativeResize="0"/>
          <p:nvPr/>
        </p:nvPicPr>
        <p:blipFill>
          <a:blip r:embed="rId3">
            <a:alphaModFix/>
          </a:blip>
          <a:stretch>
            <a:fillRect/>
          </a:stretch>
        </p:blipFill>
        <p:spPr>
          <a:xfrm>
            <a:off x="2582200" y="1002850"/>
            <a:ext cx="3056238" cy="4091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14"/>
        <p:cNvGrpSpPr/>
        <p:nvPr/>
      </p:nvGrpSpPr>
      <p:grpSpPr>
        <a:xfrm>
          <a:off x="0" y="0"/>
          <a:ext cx="0" cy="0"/>
          <a:chOff x="0" y="0"/>
          <a:chExt cx="0" cy="0"/>
        </a:xfrm>
      </p:grpSpPr>
      <p:grpSp>
        <p:nvGrpSpPr>
          <p:cNvPr id="415" name="Google Shape;415;p38"/>
          <p:cNvGrpSpPr/>
          <p:nvPr/>
        </p:nvGrpSpPr>
        <p:grpSpPr>
          <a:xfrm>
            <a:off x="457200" y="375525"/>
            <a:ext cx="8229601" cy="81677"/>
            <a:chOff x="914400" y="760050"/>
            <a:chExt cx="16459202" cy="163354"/>
          </a:xfrm>
        </p:grpSpPr>
        <p:sp>
          <p:nvSpPr>
            <p:cNvPr id="416" name="Google Shape;416;p38"/>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17" name="Google Shape;417;p38"/>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18" name="Google Shape;418;p38"/>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Viewers Over Time</a:t>
            </a:r>
            <a:endParaRPr sz="2400" b="1">
              <a:solidFill>
                <a:srgbClr val="60489D"/>
              </a:solidFill>
              <a:latin typeface="Open Sans"/>
              <a:ea typeface="Open Sans"/>
              <a:cs typeface="Open Sans"/>
              <a:sym typeface="Open Sans"/>
            </a:endParaRPr>
          </a:p>
        </p:txBody>
      </p:sp>
      <p:pic>
        <p:nvPicPr>
          <p:cNvPr id="419" name="Google Shape;419;p38"/>
          <p:cNvPicPr preferRelativeResize="0"/>
          <p:nvPr/>
        </p:nvPicPr>
        <p:blipFill>
          <a:blip r:embed="rId3">
            <a:alphaModFix/>
          </a:blip>
          <a:stretch>
            <a:fillRect/>
          </a:stretch>
        </p:blipFill>
        <p:spPr>
          <a:xfrm>
            <a:off x="457200" y="948725"/>
            <a:ext cx="8229599" cy="3889975"/>
          </a:xfrm>
          <a:prstGeom prst="rect">
            <a:avLst/>
          </a:prstGeom>
          <a:noFill/>
          <a:ln>
            <a:noFill/>
          </a:ln>
        </p:spPr>
      </p:pic>
      <p:sp>
        <p:nvSpPr>
          <p:cNvPr id="420" name="Google Shape;420;p38"/>
          <p:cNvSpPr txBox="1"/>
          <p:nvPr/>
        </p:nvSpPr>
        <p:spPr>
          <a:xfrm>
            <a:off x="457200" y="4665000"/>
            <a:ext cx="2495700" cy="1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twitchmetrics.net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24"/>
        <p:cNvGrpSpPr/>
        <p:nvPr/>
      </p:nvGrpSpPr>
      <p:grpSpPr>
        <a:xfrm>
          <a:off x="0" y="0"/>
          <a:ext cx="0" cy="0"/>
          <a:chOff x="0" y="0"/>
          <a:chExt cx="0" cy="0"/>
        </a:xfrm>
      </p:grpSpPr>
      <p:grpSp>
        <p:nvGrpSpPr>
          <p:cNvPr id="425" name="Google Shape;425;p39"/>
          <p:cNvGrpSpPr/>
          <p:nvPr/>
        </p:nvGrpSpPr>
        <p:grpSpPr>
          <a:xfrm>
            <a:off x="457200" y="375525"/>
            <a:ext cx="8229601" cy="81677"/>
            <a:chOff x="914400" y="760050"/>
            <a:chExt cx="16459202" cy="163354"/>
          </a:xfrm>
        </p:grpSpPr>
        <p:sp>
          <p:nvSpPr>
            <p:cNvPr id="426" name="Google Shape;426;p39"/>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27" name="Google Shape;427;p39"/>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28" name="Google Shape;428;p39"/>
          <p:cNvSpPr txBox="1"/>
          <p:nvPr/>
        </p:nvSpPr>
        <p:spPr>
          <a:xfrm>
            <a:off x="457200" y="587525"/>
            <a:ext cx="69201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IRL Viewers Over Time</a:t>
            </a:r>
            <a:endParaRPr sz="2400" b="1">
              <a:solidFill>
                <a:srgbClr val="60489D"/>
              </a:solidFill>
              <a:latin typeface="Open Sans"/>
              <a:ea typeface="Open Sans"/>
              <a:cs typeface="Open Sans"/>
              <a:sym typeface="Open Sans"/>
            </a:endParaRPr>
          </a:p>
          <a:p>
            <a:pPr marL="0" lvl="0" indent="0" algn="l" rtl="0">
              <a:spcBef>
                <a:spcPts val="0"/>
              </a:spcBef>
              <a:spcAft>
                <a:spcPts val="0"/>
              </a:spcAft>
              <a:buNone/>
            </a:pPr>
            <a:endParaRPr sz="2400" b="1">
              <a:solidFill>
                <a:srgbClr val="60489D"/>
              </a:solidFill>
              <a:latin typeface="Open Sans"/>
              <a:ea typeface="Open Sans"/>
              <a:cs typeface="Open Sans"/>
              <a:sym typeface="Open Sans"/>
            </a:endParaRPr>
          </a:p>
        </p:txBody>
      </p:sp>
      <p:pic>
        <p:nvPicPr>
          <p:cNvPr id="429" name="Google Shape;429;p39"/>
          <p:cNvPicPr preferRelativeResize="0"/>
          <p:nvPr/>
        </p:nvPicPr>
        <p:blipFill>
          <a:blip r:embed="rId3">
            <a:alphaModFix/>
          </a:blip>
          <a:stretch>
            <a:fillRect/>
          </a:stretch>
        </p:blipFill>
        <p:spPr>
          <a:xfrm>
            <a:off x="457200" y="1079050"/>
            <a:ext cx="8229599" cy="3889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33"/>
        <p:cNvGrpSpPr/>
        <p:nvPr/>
      </p:nvGrpSpPr>
      <p:grpSpPr>
        <a:xfrm>
          <a:off x="0" y="0"/>
          <a:ext cx="0" cy="0"/>
          <a:chOff x="0" y="0"/>
          <a:chExt cx="0" cy="0"/>
        </a:xfrm>
      </p:grpSpPr>
      <p:grpSp>
        <p:nvGrpSpPr>
          <p:cNvPr id="434" name="Google Shape;434;p40"/>
          <p:cNvGrpSpPr/>
          <p:nvPr/>
        </p:nvGrpSpPr>
        <p:grpSpPr>
          <a:xfrm>
            <a:off x="457200" y="375525"/>
            <a:ext cx="8229601" cy="81677"/>
            <a:chOff x="914400" y="760050"/>
            <a:chExt cx="16459202" cy="163354"/>
          </a:xfrm>
        </p:grpSpPr>
        <p:sp>
          <p:nvSpPr>
            <p:cNvPr id="435" name="Google Shape;435;p40"/>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36" name="Google Shape;436;p40"/>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37" name="Google Shape;437;p40"/>
          <p:cNvSpPr txBox="1"/>
          <p:nvPr/>
        </p:nvSpPr>
        <p:spPr>
          <a:xfrm>
            <a:off x="457200" y="587525"/>
            <a:ext cx="35178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Channels Over Time</a:t>
            </a:r>
            <a:endParaRPr sz="2400" b="1">
              <a:solidFill>
                <a:srgbClr val="60489D"/>
              </a:solidFill>
              <a:latin typeface="Open Sans"/>
              <a:ea typeface="Open Sans"/>
              <a:cs typeface="Open Sans"/>
              <a:sym typeface="Open Sans"/>
            </a:endParaRPr>
          </a:p>
        </p:txBody>
      </p:sp>
      <p:pic>
        <p:nvPicPr>
          <p:cNvPr id="438" name="Google Shape;438;p40"/>
          <p:cNvPicPr preferRelativeResize="0"/>
          <p:nvPr/>
        </p:nvPicPr>
        <p:blipFill>
          <a:blip r:embed="rId3">
            <a:alphaModFix/>
          </a:blip>
          <a:stretch>
            <a:fillRect/>
          </a:stretch>
        </p:blipFill>
        <p:spPr>
          <a:xfrm>
            <a:off x="457200" y="1079050"/>
            <a:ext cx="8229602" cy="3889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42"/>
        <p:cNvGrpSpPr/>
        <p:nvPr/>
      </p:nvGrpSpPr>
      <p:grpSpPr>
        <a:xfrm>
          <a:off x="0" y="0"/>
          <a:ext cx="0" cy="0"/>
          <a:chOff x="0" y="0"/>
          <a:chExt cx="0" cy="0"/>
        </a:xfrm>
      </p:grpSpPr>
      <p:grpSp>
        <p:nvGrpSpPr>
          <p:cNvPr id="443" name="Google Shape;443;p41"/>
          <p:cNvGrpSpPr/>
          <p:nvPr/>
        </p:nvGrpSpPr>
        <p:grpSpPr>
          <a:xfrm>
            <a:off x="457200" y="375525"/>
            <a:ext cx="8229601" cy="81677"/>
            <a:chOff x="914400" y="760050"/>
            <a:chExt cx="16459202" cy="163354"/>
          </a:xfrm>
        </p:grpSpPr>
        <p:sp>
          <p:nvSpPr>
            <p:cNvPr id="444" name="Google Shape;444;p41"/>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45" name="Google Shape;445;p41"/>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46" name="Google Shape;446;p41"/>
          <p:cNvSpPr txBox="1"/>
          <p:nvPr/>
        </p:nvSpPr>
        <p:spPr>
          <a:xfrm>
            <a:off x="457200" y="587525"/>
            <a:ext cx="6217500" cy="3840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Streamers to Viewers Ratio per Game</a:t>
            </a:r>
            <a:endParaRPr sz="2400" b="1">
              <a:solidFill>
                <a:srgbClr val="60489D"/>
              </a:solidFill>
              <a:latin typeface="Open Sans"/>
              <a:ea typeface="Open Sans"/>
              <a:cs typeface="Open Sans"/>
              <a:sym typeface="Open Sans"/>
            </a:endParaRPr>
          </a:p>
        </p:txBody>
      </p:sp>
      <p:pic>
        <p:nvPicPr>
          <p:cNvPr id="447" name="Google Shape;447;p41"/>
          <p:cNvPicPr preferRelativeResize="0"/>
          <p:nvPr/>
        </p:nvPicPr>
        <p:blipFill>
          <a:blip r:embed="rId3">
            <a:alphaModFix/>
          </a:blip>
          <a:stretch>
            <a:fillRect/>
          </a:stretch>
        </p:blipFill>
        <p:spPr>
          <a:xfrm>
            <a:off x="5061538" y="3012225"/>
            <a:ext cx="3008370" cy="2002540"/>
          </a:xfrm>
          <a:prstGeom prst="rect">
            <a:avLst/>
          </a:prstGeom>
          <a:noFill/>
          <a:ln>
            <a:noFill/>
          </a:ln>
        </p:spPr>
      </p:pic>
      <p:pic>
        <p:nvPicPr>
          <p:cNvPr id="448" name="Google Shape;448;p41"/>
          <p:cNvPicPr preferRelativeResize="0"/>
          <p:nvPr/>
        </p:nvPicPr>
        <p:blipFill>
          <a:blip r:embed="rId4">
            <a:alphaModFix/>
          </a:blip>
          <a:stretch>
            <a:fillRect/>
          </a:stretch>
        </p:blipFill>
        <p:spPr>
          <a:xfrm>
            <a:off x="1074088" y="3012225"/>
            <a:ext cx="3008370" cy="2002540"/>
          </a:xfrm>
          <a:prstGeom prst="rect">
            <a:avLst/>
          </a:prstGeom>
          <a:noFill/>
          <a:ln>
            <a:noFill/>
          </a:ln>
        </p:spPr>
      </p:pic>
      <p:pic>
        <p:nvPicPr>
          <p:cNvPr id="449" name="Google Shape;449;p41"/>
          <p:cNvPicPr preferRelativeResize="0"/>
          <p:nvPr/>
        </p:nvPicPr>
        <p:blipFill>
          <a:blip r:embed="rId5">
            <a:alphaModFix/>
          </a:blip>
          <a:stretch>
            <a:fillRect/>
          </a:stretch>
        </p:blipFill>
        <p:spPr>
          <a:xfrm>
            <a:off x="5061538" y="1064200"/>
            <a:ext cx="3008370" cy="2002540"/>
          </a:xfrm>
          <a:prstGeom prst="rect">
            <a:avLst/>
          </a:prstGeom>
          <a:noFill/>
          <a:ln>
            <a:noFill/>
          </a:ln>
        </p:spPr>
      </p:pic>
      <p:pic>
        <p:nvPicPr>
          <p:cNvPr id="450" name="Google Shape;450;p41"/>
          <p:cNvPicPr preferRelativeResize="0"/>
          <p:nvPr/>
        </p:nvPicPr>
        <p:blipFill>
          <a:blip r:embed="rId6">
            <a:alphaModFix/>
          </a:blip>
          <a:stretch>
            <a:fillRect/>
          </a:stretch>
        </p:blipFill>
        <p:spPr>
          <a:xfrm>
            <a:off x="1075138" y="1063376"/>
            <a:ext cx="3006270" cy="20041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54"/>
        <p:cNvGrpSpPr/>
        <p:nvPr/>
      </p:nvGrpSpPr>
      <p:grpSpPr>
        <a:xfrm>
          <a:off x="0" y="0"/>
          <a:ext cx="0" cy="0"/>
          <a:chOff x="0" y="0"/>
          <a:chExt cx="0" cy="0"/>
        </a:xfrm>
      </p:grpSpPr>
      <p:grpSp>
        <p:nvGrpSpPr>
          <p:cNvPr id="455" name="Google Shape;455;p42"/>
          <p:cNvGrpSpPr/>
          <p:nvPr/>
        </p:nvGrpSpPr>
        <p:grpSpPr>
          <a:xfrm>
            <a:off x="457200" y="375525"/>
            <a:ext cx="8229601" cy="81677"/>
            <a:chOff x="914400" y="760050"/>
            <a:chExt cx="16459202" cy="163354"/>
          </a:xfrm>
        </p:grpSpPr>
        <p:sp>
          <p:nvSpPr>
            <p:cNvPr id="456" name="Google Shape;456;p42"/>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57" name="Google Shape;457;p42"/>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58" name="Google Shape;458;p42"/>
          <p:cNvSpPr txBox="1"/>
          <p:nvPr/>
        </p:nvSpPr>
        <p:spPr>
          <a:xfrm>
            <a:off x="457200" y="587525"/>
            <a:ext cx="8423100" cy="790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 Times each genre was in Top 25 Games by Views</a:t>
            </a:r>
            <a:endParaRPr sz="2400" b="1">
              <a:solidFill>
                <a:srgbClr val="60489D"/>
              </a:solidFill>
              <a:latin typeface="Open Sans"/>
              <a:ea typeface="Open Sans"/>
              <a:cs typeface="Open Sans"/>
              <a:sym typeface="Open Sans"/>
            </a:endParaRPr>
          </a:p>
        </p:txBody>
      </p:sp>
      <p:pic>
        <p:nvPicPr>
          <p:cNvPr id="459" name="Google Shape;459;p42"/>
          <p:cNvPicPr preferRelativeResize="0"/>
          <p:nvPr/>
        </p:nvPicPr>
        <p:blipFill>
          <a:blip r:embed="rId3">
            <a:alphaModFix/>
          </a:blip>
          <a:stretch>
            <a:fillRect/>
          </a:stretch>
        </p:blipFill>
        <p:spPr>
          <a:xfrm>
            <a:off x="1886188" y="1076875"/>
            <a:ext cx="5371624" cy="4028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63"/>
        <p:cNvGrpSpPr/>
        <p:nvPr/>
      </p:nvGrpSpPr>
      <p:grpSpPr>
        <a:xfrm>
          <a:off x="0" y="0"/>
          <a:ext cx="0" cy="0"/>
          <a:chOff x="0" y="0"/>
          <a:chExt cx="0" cy="0"/>
        </a:xfrm>
      </p:grpSpPr>
      <p:grpSp>
        <p:nvGrpSpPr>
          <p:cNvPr id="464" name="Google Shape;464;p43"/>
          <p:cNvGrpSpPr/>
          <p:nvPr/>
        </p:nvGrpSpPr>
        <p:grpSpPr>
          <a:xfrm>
            <a:off x="457200" y="375525"/>
            <a:ext cx="8229601" cy="81677"/>
            <a:chOff x="914400" y="760050"/>
            <a:chExt cx="16459202" cy="163354"/>
          </a:xfrm>
        </p:grpSpPr>
        <p:sp>
          <p:nvSpPr>
            <p:cNvPr id="465" name="Google Shape;465;p43"/>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66" name="Google Shape;466;p43"/>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67" name="Google Shape;467;p43"/>
          <p:cNvSpPr txBox="1"/>
          <p:nvPr/>
        </p:nvSpPr>
        <p:spPr>
          <a:xfrm>
            <a:off x="565750" y="604225"/>
            <a:ext cx="56382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Limitations and Conclusion</a:t>
            </a:r>
            <a:endParaRPr sz="2400" b="1">
              <a:solidFill>
                <a:srgbClr val="60489D"/>
              </a:solidFill>
              <a:latin typeface="Open Sans"/>
              <a:ea typeface="Open Sans"/>
              <a:cs typeface="Open Sans"/>
              <a:sym typeface="Open Sans"/>
            </a:endParaRPr>
          </a:p>
        </p:txBody>
      </p:sp>
      <p:pic>
        <p:nvPicPr>
          <p:cNvPr id="468" name="Google Shape;468;p43"/>
          <p:cNvPicPr preferRelativeResize="0"/>
          <p:nvPr/>
        </p:nvPicPr>
        <p:blipFill>
          <a:blip r:embed="rId3">
            <a:alphaModFix/>
          </a:blip>
          <a:stretch>
            <a:fillRect/>
          </a:stretch>
        </p:blipFill>
        <p:spPr>
          <a:xfrm>
            <a:off x="2009236" y="1294600"/>
            <a:ext cx="5125525" cy="3417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3"/>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About Us</a:t>
            </a:r>
            <a:endParaRPr sz="2400" b="1">
              <a:solidFill>
                <a:srgbClr val="60489D"/>
              </a:solidFill>
              <a:latin typeface="Open Sans"/>
              <a:ea typeface="Open Sans"/>
              <a:cs typeface="Open Sans"/>
              <a:sym typeface="Open Sans"/>
            </a:endParaRPr>
          </a:p>
        </p:txBody>
      </p:sp>
      <p:grpSp>
        <p:nvGrpSpPr>
          <p:cNvPr id="116" name="Google Shape;116;p23"/>
          <p:cNvGrpSpPr/>
          <p:nvPr/>
        </p:nvGrpSpPr>
        <p:grpSpPr>
          <a:xfrm>
            <a:off x="457200" y="375525"/>
            <a:ext cx="8229601" cy="81677"/>
            <a:chOff x="914400" y="760050"/>
            <a:chExt cx="16459202" cy="163354"/>
          </a:xfrm>
        </p:grpSpPr>
        <p:sp>
          <p:nvSpPr>
            <p:cNvPr id="117" name="Google Shape;117;p23"/>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118" name="Google Shape;118;p23"/>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119" name="Google Shape;119;p23"/>
          <p:cNvSpPr txBox="1"/>
          <p:nvPr/>
        </p:nvSpPr>
        <p:spPr>
          <a:xfrm>
            <a:off x="2485200" y="2946375"/>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FFB800"/>
                </a:solidFill>
                <a:latin typeface="Open Sans ExtraBold"/>
                <a:ea typeface="Open Sans ExtraBold"/>
                <a:cs typeface="Open Sans ExtraBold"/>
                <a:sym typeface="Open Sans ExtraBold"/>
              </a:rPr>
              <a:t>Lucas Santos</a:t>
            </a:r>
            <a:endParaRPr sz="1700" b="1">
              <a:solidFill>
                <a:srgbClr val="FFB800"/>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0" name="Google Shape;120;p23"/>
          <p:cNvSpPr txBox="1"/>
          <p:nvPr/>
        </p:nvSpPr>
        <p:spPr>
          <a:xfrm>
            <a:off x="3417650" y="3590125"/>
            <a:ext cx="2524500" cy="361200"/>
          </a:xfrm>
          <a:prstGeom prst="rect">
            <a:avLst/>
          </a:prstGeom>
          <a:noFill/>
          <a:ln>
            <a:noFill/>
          </a:ln>
        </p:spPr>
        <p:txBody>
          <a:bodyPr spcFirstLastPara="1" wrap="square" lIns="49725" tIns="49725" rIns="49725" bIns="49725" anchor="t" anchorCtr="0">
            <a:noAutofit/>
          </a:bodyPr>
          <a:lstStyle/>
          <a:p>
            <a:pPr marL="12700" marR="0" lvl="0" indent="0" algn="l" rtl="0">
              <a:lnSpc>
                <a:spcPct val="111100"/>
              </a:lnSpc>
              <a:spcBef>
                <a:spcPts val="0"/>
              </a:spcBef>
              <a:spcAft>
                <a:spcPts val="0"/>
              </a:spcAft>
              <a:buNone/>
            </a:pPr>
            <a:r>
              <a:rPr lang="en" sz="1700">
                <a:solidFill>
                  <a:srgbClr val="60489D"/>
                </a:solidFill>
                <a:latin typeface="Open Sans ExtraBold"/>
                <a:ea typeface="Open Sans ExtraBold"/>
                <a:cs typeface="Open Sans ExtraBold"/>
                <a:sym typeface="Open Sans ExtraBold"/>
              </a:rPr>
              <a:t>Meghana Bhimasani</a:t>
            </a:r>
            <a:endParaRPr sz="1700">
              <a:solidFill>
                <a:srgbClr val="60489D"/>
              </a:solidFill>
              <a:latin typeface="Open Sans ExtraBold"/>
              <a:ea typeface="Open Sans ExtraBold"/>
              <a:cs typeface="Open Sans ExtraBold"/>
              <a:sym typeface="Open Sans ExtraBold"/>
            </a:endParaRPr>
          </a:p>
          <a:p>
            <a:pPr marL="1270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1" name="Google Shape;121;p23"/>
          <p:cNvSpPr txBox="1"/>
          <p:nvPr/>
        </p:nvSpPr>
        <p:spPr>
          <a:xfrm>
            <a:off x="457198" y="1580119"/>
            <a:ext cx="2028000" cy="361200"/>
          </a:xfrm>
          <a:prstGeom prst="rect">
            <a:avLst/>
          </a:prstGeom>
          <a:noFill/>
          <a:ln>
            <a:noFill/>
          </a:ln>
        </p:spPr>
        <p:txBody>
          <a:bodyPr spcFirstLastPara="1" wrap="square" lIns="49725" tIns="49725" rIns="49725" bIns="49725" anchor="t" anchorCtr="0">
            <a:noAutofit/>
          </a:bodyPr>
          <a:lstStyle/>
          <a:p>
            <a:pPr marL="12700" marR="0" lvl="0" indent="0" algn="l" rtl="0">
              <a:lnSpc>
                <a:spcPct val="111100"/>
              </a:lnSpc>
              <a:spcBef>
                <a:spcPts val="0"/>
              </a:spcBef>
              <a:spcAft>
                <a:spcPts val="0"/>
              </a:spcAft>
              <a:buNone/>
            </a:pPr>
            <a:r>
              <a:rPr lang="en" sz="1700">
                <a:solidFill>
                  <a:srgbClr val="46BB93"/>
                </a:solidFill>
                <a:latin typeface="Open Sans ExtraBold"/>
                <a:ea typeface="Open Sans ExtraBold"/>
                <a:cs typeface="Open Sans ExtraBold"/>
                <a:sym typeface="Open Sans ExtraBold"/>
              </a:rPr>
              <a:t>Matthew Cole</a:t>
            </a:r>
            <a:endParaRPr sz="1700">
              <a:solidFill>
                <a:srgbClr val="46BB93"/>
              </a:solidFill>
              <a:latin typeface="Open Sans ExtraBold"/>
              <a:ea typeface="Open Sans ExtraBold"/>
              <a:cs typeface="Open Sans ExtraBold"/>
              <a:sym typeface="Open Sans ExtraBold"/>
            </a:endParaRPr>
          </a:p>
          <a:p>
            <a:pPr marL="12700" marR="0" lvl="0" indent="0" algn="l" rtl="0">
              <a:lnSpc>
                <a:spcPct val="111100"/>
              </a:lnSpc>
              <a:spcBef>
                <a:spcPts val="0"/>
              </a:spcBef>
              <a:spcAft>
                <a:spcPts val="0"/>
              </a:spcAft>
              <a:buNone/>
            </a:pPr>
            <a:endParaRPr sz="1100" b="1">
              <a:latin typeface="Open Sans"/>
              <a:ea typeface="Open Sans"/>
              <a:cs typeface="Open Sans"/>
              <a:sym typeface="Open Sans"/>
            </a:endParaRPr>
          </a:p>
        </p:txBody>
      </p:sp>
      <p:sp>
        <p:nvSpPr>
          <p:cNvPr id="122" name="Google Shape;122;p23"/>
          <p:cNvSpPr txBox="1"/>
          <p:nvPr/>
        </p:nvSpPr>
        <p:spPr>
          <a:xfrm>
            <a:off x="1470950" y="2274063"/>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CC4125"/>
                </a:solidFill>
                <a:latin typeface="Open Sans ExtraBold"/>
                <a:ea typeface="Open Sans ExtraBold"/>
                <a:cs typeface="Open Sans ExtraBold"/>
                <a:sym typeface="Open Sans ExtraBold"/>
              </a:rPr>
              <a:t>Romy Robillard</a:t>
            </a:r>
            <a:endParaRPr sz="1700" b="1">
              <a:solidFill>
                <a:srgbClr val="CC4125"/>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3" name="Google Shape;123;p23"/>
          <p:cNvSpPr txBox="1"/>
          <p:nvPr/>
        </p:nvSpPr>
        <p:spPr>
          <a:xfrm>
            <a:off x="4703650" y="4264242"/>
            <a:ext cx="1946700" cy="361200"/>
          </a:xfrm>
          <a:prstGeom prst="rect">
            <a:avLst/>
          </a:prstGeom>
          <a:noFill/>
          <a:ln>
            <a:noFill/>
          </a:ln>
        </p:spPr>
        <p:txBody>
          <a:bodyPr spcFirstLastPara="1" wrap="square" lIns="49725" tIns="49725" rIns="49725" bIns="49725" anchor="t" anchorCtr="0">
            <a:noAutofit/>
          </a:bodyPr>
          <a:lstStyle/>
          <a:p>
            <a:pPr marL="0" marR="0" lvl="0" indent="0" algn="l" rtl="0">
              <a:lnSpc>
                <a:spcPct val="111100"/>
              </a:lnSpc>
              <a:spcBef>
                <a:spcPts val="0"/>
              </a:spcBef>
              <a:spcAft>
                <a:spcPts val="0"/>
              </a:spcAft>
              <a:buNone/>
            </a:pPr>
            <a:r>
              <a:rPr lang="en" sz="1700">
                <a:solidFill>
                  <a:srgbClr val="6FA8DC"/>
                </a:solidFill>
                <a:latin typeface="Open Sans ExtraBold"/>
                <a:ea typeface="Open Sans ExtraBold"/>
                <a:cs typeface="Open Sans ExtraBold"/>
                <a:sym typeface="Open Sans ExtraBold"/>
              </a:rPr>
              <a:t>Andres Gomez</a:t>
            </a:r>
            <a:endParaRPr sz="1700" b="1">
              <a:solidFill>
                <a:srgbClr val="6FA8DC"/>
              </a:solidFill>
              <a:highlight>
                <a:srgbClr val="56DCE3"/>
              </a:highlight>
              <a:latin typeface="Open Sans"/>
              <a:ea typeface="Open Sans"/>
              <a:cs typeface="Open Sans"/>
              <a:sym typeface="Open Sans"/>
            </a:endParaRPr>
          </a:p>
          <a:p>
            <a:pPr marL="0" marR="0" lvl="0" indent="0" algn="l" rtl="0">
              <a:lnSpc>
                <a:spcPct val="111100"/>
              </a:lnSpc>
              <a:spcBef>
                <a:spcPts val="0"/>
              </a:spcBef>
              <a:spcAft>
                <a:spcPts val="0"/>
              </a:spcAft>
              <a:buNone/>
            </a:pPr>
            <a:endParaRPr sz="1000" b="1">
              <a:solidFill>
                <a:srgbClr val="4D4D4D"/>
              </a:solidFill>
              <a:latin typeface="Open Sans"/>
              <a:ea typeface="Open Sans"/>
              <a:cs typeface="Open Sans"/>
              <a:sym typeface="Open Sans"/>
            </a:endParaRPr>
          </a:p>
        </p:txBody>
      </p:sp>
      <p:sp>
        <p:nvSpPr>
          <p:cNvPr id="124" name="Google Shape;124;p23"/>
          <p:cNvSpPr/>
          <p:nvPr/>
        </p:nvSpPr>
        <p:spPr>
          <a:xfrm>
            <a:off x="6148220" y="911758"/>
            <a:ext cx="635100" cy="331800"/>
          </a:xfrm>
          <a:prstGeom prst="wedgeRectCallout">
            <a:avLst>
              <a:gd name="adj1" fmla="val -32654"/>
              <a:gd name="adj2" fmla="val 87761"/>
            </a:avLst>
          </a:prstGeom>
          <a:solidFill>
            <a:srgbClr val="60489D"/>
          </a:solidFill>
          <a:ln>
            <a:noFill/>
          </a:ln>
        </p:spPr>
        <p:txBody>
          <a:bodyPr spcFirstLastPara="1" wrap="square" lIns="49725" tIns="49725" rIns="49725" bIns="49725" anchor="ctr" anchorCtr="0">
            <a:noAutofit/>
          </a:bodyPr>
          <a:lstStyle/>
          <a:p>
            <a:pPr marL="0" lvl="0" indent="0" algn="ctr" rtl="0">
              <a:spcBef>
                <a:spcPts val="0"/>
              </a:spcBef>
              <a:spcAft>
                <a:spcPts val="0"/>
              </a:spcAft>
              <a:buNone/>
            </a:pPr>
            <a:r>
              <a:rPr lang="en" sz="1500">
                <a:solidFill>
                  <a:srgbClr val="FFFFFF"/>
                </a:solidFill>
                <a:latin typeface="Open Sans ExtraBold"/>
                <a:ea typeface="Open Sans ExtraBold"/>
                <a:cs typeface="Open Sans ExtraBold"/>
                <a:sym typeface="Open Sans ExtraBold"/>
              </a:rPr>
              <a:t>HI</a:t>
            </a:r>
            <a:r>
              <a:rPr lang="en" sz="500">
                <a:solidFill>
                  <a:srgbClr val="FFFFFF"/>
                </a:solidFill>
                <a:latin typeface="Open Sans ExtraBold"/>
                <a:ea typeface="Open Sans ExtraBold"/>
                <a:cs typeface="Open Sans ExtraBold"/>
                <a:sym typeface="Open Sans ExtraBold"/>
              </a:rPr>
              <a:t> </a:t>
            </a:r>
            <a:r>
              <a:rPr lang="en" sz="1500">
                <a:solidFill>
                  <a:srgbClr val="FFFFFF"/>
                </a:solidFill>
                <a:latin typeface="Open Sans ExtraBold"/>
                <a:ea typeface="Open Sans ExtraBold"/>
                <a:cs typeface="Open Sans ExtraBold"/>
                <a:sym typeface="Open Sans ExtraBold"/>
              </a:rPr>
              <a:t>!</a:t>
            </a:r>
            <a:endParaRPr sz="1500">
              <a:solidFill>
                <a:srgbClr val="FFFFFF"/>
              </a:solidFill>
              <a:latin typeface="Open Sans ExtraBold"/>
              <a:ea typeface="Open Sans ExtraBold"/>
              <a:cs typeface="Open Sans ExtraBold"/>
              <a:sym typeface="Open Sans ExtraBold"/>
            </a:endParaRPr>
          </a:p>
        </p:txBody>
      </p:sp>
      <p:sp>
        <p:nvSpPr>
          <p:cNvPr id="125" name="Google Shape;125;p23"/>
          <p:cNvSpPr txBox="1"/>
          <p:nvPr/>
        </p:nvSpPr>
        <p:spPr>
          <a:xfrm>
            <a:off x="6148225" y="1357325"/>
            <a:ext cx="2659800" cy="2785800"/>
          </a:xfrm>
          <a:prstGeom prst="rect">
            <a:avLst/>
          </a:prstGeom>
          <a:noFill/>
          <a:ln>
            <a:noFill/>
          </a:ln>
        </p:spPr>
        <p:txBody>
          <a:bodyPr spcFirstLastPara="1" wrap="square" lIns="91650" tIns="91650" rIns="91650" bIns="91650" anchor="t" anchorCtr="0">
            <a:noAutofit/>
          </a:bodyPr>
          <a:lstStyle/>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5 millennials</a:t>
            </a:r>
            <a:endParaRPr sz="1500">
              <a:solidFill>
                <a:srgbClr val="60489D"/>
              </a:solidFill>
              <a:latin typeface="Open Sans ExtraBold"/>
              <a:ea typeface="Open Sans ExtraBold"/>
              <a:cs typeface="Open Sans ExtraBold"/>
              <a:sym typeface="Open Sans ExtraBold"/>
            </a:endParaRPr>
          </a:p>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from 5 different cities and over 4 different countries and 25 years of experience (in living).</a:t>
            </a:r>
            <a:endParaRPr sz="1500">
              <a:solidFill>
                <a:srgbClr val="60489D"/>
              </a:solidFill>
              <a:latin typeface="Open Sans ExtraBold"/>
              <a:ea typeface="Open Sans ExtraBold"/>
              <a:cs typeface="Open Sans ExtraBold"/>
              <a:sym typeface="Open Sans ExtraBold"/>
            </a:endParaRPr>
          </a:p>
          <a:p>
            <a:pPr marL="63500" marR="63500" lvl="0" indent="0" algn="l" rtl="0">
              <a:lnSpc>
                <a:spcPct val="100000"/>
              </a:lnSpc>
              <a:spcBef>
                <a:spcPts val="200"/>
              </a:spcBef>
              <a:spcAft>
                <a:spcPts val="0"/>
              </a:spcAft>
              <a:buClr>
                <a:srgbClr val="FFFFFF"/>
              </a:buClr>
              <a:buSzPts val="400"/>
              <a:buFont typeface="Roboto"/>
              <a:buNone/>
            </a:pPr>
            <a:endParaRPr sz="15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500">
                <a:solidFill>
                  <a:srgbClr val="60489D"/>
                </a:solidFill>
                <a:latin typeface="Open Sans ExtraBold"/>
                <a:ea typeface="Open Sans ExtraBold"/>
                <a:cs typeface="Open Sans ExtraBold"/>
                <a:sym typeface="Open Sans ExtraBold"/>
              </a:rPr>
              <a:t>With cultures from</a:t>
            </a:r>
            <a:endParaRPr sz="2000" b="1">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New Orleans, USA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Montreal, Canada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São Paulo, Brazil</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r>
              <a:rPr lang="en" sz="1100">
                <a:solidFill>
                  <a:srgbClr val="666666"/>
                </a:solidFill>
                <a:latin typeface="Open Sans"/>
                <a:ea typeface="Open Sans"/>
                <a:cs typeface="Open Sans"/>
                <a:sym typeface="Open Sans"/>
              </a:rPr>
              <a:t>Hyderabad, India   </a:t>
            </a:r>
            <a:br>
              <a:rPr lang="en" sz="1100">
                <a:solidFill>
                  <a:srgbClr val="666666"/>
                </a:solidFill>
                <a:latin typeface="Open Sans"/>
                <a:ea typeface="Open Sans"/>
                <a:cs typeface="Open Sans"/>
                <a:sym typeface="Open Sans"/>
              </a:rPr>
            </a:br>
            <a:r>
              <a:rPr lang="en" sz="1100">
                <a:solidFill>
                  <a:srgbClr val="666666"/>
                </a:solidFill>
                <a:latin typeface="Open Sans"/>
                <a:ea typeface="Open Sans"/>
                <a:cs typeface="Open Sans"/>
                <a:sym typeface="Open Sans"/>
              </a:rPr>
              <a:t>Cali, Colombia</a:t>
            </a: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a:p>
            <a:pPr marL="0" marR="63500" lvl="0" indent="0" algn="l" rtl="0">
              <a:lnSpc>
                <a:spcPct val="100000"/>
              </a:lnSpc>
              <a:spcBef>
                <a:spcPts val="200"/>
              </a:spcBef>
              <a:spcAft>
                <a:spcPts val="0"/>
              </a:spcAft>
              <a:buClr>
                <a:srgbClr val="FFFFFF"/>
              </a:buClr>
              <a:buSzPts val="400"/>
              <a:buFont typeface="Roboto"/>
              <a:buNone/>
            </a:pPr>
            <a:endParaRPr sz="1100">
              <a:solidFill>
                <a:srgbClr val="666666"/>
              </a:solidFill>
              <a:latin typeface="Open Sans"/>
              <a:ea typeface="Open Sans"/>
              <a:cs typeface="Open Sans"/>
              <a:sym typeface="Open Sans"/>
            </a:endParaRPr>
          </a:p>
        </p:txBody>
      </p:sp>
      <p:pic>
        <p:nvPicPr>
          <p:cNvPr id="126" name="Google Shape;126;p23"/>
          <p:cNvPicPr preferRelativeResize="0"/>
          <p:nvPr/>
        </p:nvPicPr>
        <p:blipFill>
          <a:blip r:embed="rId3">
            <a:alphaModFix/>
          </a:blip>
          <a:stretch>
            <a:fillRect/>
          </a:stretch>
        </p:blipFill>
        <p:spPr>
          <a:xfrm>
            <a:off x="7446000" y="3404333"/>
            <a:ext cx="250202" cy="125101"/>
          </a:xfrm>
          <a:prstGeom prst="rect">
            <a:avLst/>
          </a:prstGeom>
          <a:noFill/>
          <a:ln>
            <a:noFill/>
          </a:ln>
        </p:spPr>
      </p:pic>
      <p:pic>
        <p:nvPicPr>
          <p:cNvPr id="127" name="Google Shape;127;p23"/>
          <p:cNvPicPr preferRelativeResize="0"/>
          <p:nvPr/>
        </p:nvPicPr>
        <p:blipFill>
          <a:blip r:embed="rId4">
            <a:alphaModFix/>
          </a:blip>
          <a:stretch>
            <a:fillRect/>
          </a:stretch>
        </p:blipFill>
        <p:spPr>
          <a:xfrm>
            <a:off x="7392971" y="3568854"/>
            <a:ext cx="212598" cy="148812"/>
          </a:xfrm>
          <a:prstGeom prst="rect">
            <a:avLst/>
          </a:prstGeom>
          <a:noFill/>
          <a:ln>
            <a:noFill/>
          </a:ln>
        </p:spPr>
      </p:pic>
      <p:pic>
        <p:nvPicPr>
          <p:cNvPr id="128" name="Google Shape;128;p23"/>
          <p:cNvPicPr preferRelativeResize="0"/>
          <p:nvPr/>
        </p:nvPicPr>
        <p:blipFill>
          <a:blip r:embed="rId5">
            <a:alphaModFix/>
          </a:blip>
          <a:stretch>
            <a:fillRect/>
          </a:stretch>
        </p:blipFill>
        <p:spPr>
          <a:xfrm>
            <a:off x="7485089" y="3204678"/>
            <a:ext cx="250198" cy="131747"/>
          </a:xfrm>
          <a:prstGeom prst="rect">
            <a:avLst/>
          </a:prstGeom>
          <a:noFill/>
          <a:ln>
            <a:noFill/>
          </a:ln>
        </p:spPr>
      </p:pic>
      <p:pic>
        <p:nvPicPr>
          <p:cNvPr id="129" name="Google Shape;129;p23"/>
          <p:cNvPicPr preferRelativeResize="0"/>
          <p:nvPr/>
        </p:nvPicPr>
        <p:blipFill>
          <a:blip r:embed="rId6">
            <a:alphaModFix/>
          </a:blip>
          <a:stretch>
            <a:fillRect/>
          </a:stretch>
        </p:blipFill>
        <p:spPr>
          <a:xfrm>
            <a:off x="7469166" y="3757111"/>
            <a:ext cx="212601" cy="141740"/>
          </a:xfrm>
          <a:prstGeom prst="rect">
            <a:avLst/>
          </a:prstGeom>
          <a:noFill/>
          <a:ln>
            <a:noFill/>
          </a:ln>
        </p:spPr>
      </p:pic>
      <p:pic>
        <p:nvPicPr>
          <p:cNvPr id="130" name="Google Shape;130;p23"/>
          <p:cNvPicPr preferRelativeResize="0"/>
          <p:nvPr/>
        </p:nvPicPr>
        <p:blipFill>
          <a:blip r:embed="rId7">
            <a:alphaModFix/>
          </a:blip>
          <a:stretch>
            <a:fillRect/>
          </a:stretch>
        </p:blipFill>
        <p:spPr>
          <a:xfrm>
            <a:off x="7233400" y="3951315"/>
            <a:ext cx="212600" cy="1417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472"/>
        <p:cNvGrpSpPr/>
        <p:nvPr/>
      </p:nvGrpSpPr>
      <p:grpSpPr>
        <a:xfrm>
          <a:off x="0" y="0"/>
          <a:ext cx="0" cy="0"/>
          <a:chOff x="0" y="0"/>
          <a:chExt cx="0" cy="0"/>
        </a:xfrm>
      </p:grpSpPr>
      <p:grpSp>
        <p:nvGrpSpPr>
          <p:cNvPr id="473" name="Google Shape;473;p44"/>
          <p:cNvGrpSpPr/>
          <p:nvPr/>
        </p:nvGrpSpPr>
        <p:grpSpPr>
          <a:xfrm>
            <a:off x="457200" y="375525"/>
            <a:ext cx="8229601" cy="81677"/>
            <a:chOff x="914400" y="760050"/>
            <a:chExt cx="16459202" cy="163354"/>
          </a:xfrm>
        </p:grpSpPr>
        <p:sp>
          <p:nvSpPr>
            <p:cNvPr id="474" name="Google Shape;474;p44"/>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475" name="Google Shape;475;p44"/>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476" name="Google Shape;476;p44"/>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Questions?</a:t>
            </a:r>
            <a:endParaRPr sz="2400" b="1">
              <a:solidFill>
                <a:srgbClr val="60489D"/>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36" name="Google Shape;136;p2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37" name="Google Shape;137;p24"/>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38" name="Google Shape;138;p24"/>
          <p:cNvSpPr txBox="1"/>
          <p:nvPr/>
        </p:nvSpPr>
        <p:spPr>
          <a:xfrm>
            <a:off x="664175" y="1867175"/>
            <a:ext cx="5200800" cy="2149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Live streaming video platform</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Subsidiary of Amazon</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Founded in 2006, officially launched in 2011</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No. 1 website traffic rank in gaming category</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Avg. visit duration: 00:06:21</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r>
              <a:rPr lang="en" sz="1500">
                <a:solidFill>
                  <a:srgbClr val="D9D2E9"/>
                </a:solidFill>
                <a:latin typeface="Open Sans ExtraBold"/>
                <a:ea typeface="Open Sans ExtraBold"/>
                <a:cs typeface="Open Sans ExtraBold"/>
                <a:sym typeface="Open Sans ExtraBold"/>
              </a:rPr>
              <a:t>- 862.28 M total visits </a:t>
            </a:r>
            <a:endParaRPr sz="1500">
              <a:solidFill>
                <a:srgbClr val="D9D2E9"/>
              </a:solidFill>
              <a:latin typeface="Open Sans ExtraBold"/>
              <a:ea typeface="Open Sans ExtraBold"/>
              <a:cs typeface="Open Sans ExtraBold"/>
              <a:sym typeface="Open Sans ExtraBold"/>
            </a:endParaRPr>
          </a:p>
          <a:p>
            <a:pPr marL="0" lvl="0" indent="0" algn="l" rtl="0">
              <a:lnSpc>
                <a:spcPct val="115000"/>
              </a:lnSpc>
              <a:spcBef>
                <a:spcPts val="0"/>
              </a:spcBef>
              <a:spcAft>
                <a:spcPts val="0"/>
              </a:spcAft>
              <a:buClr>
                <a:srgbClr val="000000"/>
              </a:buClr>
              <a:buSzPts val="1100"/>
              <a:buFont typeface="Arial"/>
              <a:buNone/>
            </a:pPr>
            <a:endParaRPr sz="1500">
              <a:solidFill>
                <a:srgbClr val="D9D2E9"/>
              </a:solidFill>
              <a:latin typeface="Open Sans ExtraBold"/>
              <a:ea typeface="Open Sans ExtraBold"/>
              <a:cs typeface="Open Sans ExtraBold"/>
              <a:sym typeface="Open Sans ExtraBold"/>
            </a:endParaRPr>
          </a:p>
        </p:txBody>
      </p:sp>
      <p:sp>
        <p:nvSpPr>
          <p:cNvPr id="139" name="Google Shape;139;p24"/>
          <p:cNvSpPr txBox="1"/>
          <p:nvPr/>
        </p:nvSpPr>
        <p:spPr>
          <a:xfrm>
            <a:off x="507200" y="361650"/>
            <a:ext cx="4685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Twitch  </a:t>
            </a:r>
            <a:r>
              <a:rPr lang="en" sz="2500" b="1">
                <a:solidFill>
                  <a:srgbClr val="F3F3F3"/>
                </a:solidFill>
                <a:latin typeface="Montserrat"/>
                <a:ea typeface="Montserrat"/>
                <a:cs typeface="Montserrat"/>
                <a:sym typeface="Montserrat"/>
              </a:rPr>
              <a:t>Facts</a:t>
            </a:r>
            <a:endParaRPr sz="2500">
              <a:solidFill>
                <a:srgbClr val="F3F3F3"/>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45" name="Google Shape;145;p2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46" name="Google Shape;146;p25"/>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47" name="Google Shape;147;p25"/>
          <p:cNvSpPr txBox="1"/>
          <p:nvPr/>
        </p:nvSpPr>
        <p:spPr>
          <a:xfrm>
            <a:off x="507200" y="361650"/>
            <a:ext cx="4685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What it </a:t>
            </a:r>
            <a:r>
              <a:rPr lang="en" sz="2500" b="1">
                <a:solidFill>
                  <a:srgbClr val="F3F3F3"/>
                </a:solidFill>
                <a:latin typeface="Montserrat"/>
                <a:ea typeface="Montserrat"/>
                <a:cs typeface="Montserrat"/>
                <a:sym typeface="Montserrat"/>
              </a:rPr>
              <a:t>looks like</a:t>
            </a:r>
            <a:endParaRPr sz="2500">
              <a:solidFill>
                <a:srgbClr val="F3F3F3"/>
              </a:solidFill>
              <a:latin typeface="Montserrat"/>
              <a:ea typeface="Montserrat"/>
              <a:cs typeface="Montserrat"/>
              <a:sym typeface="Montserrat"/>
            </a:endParaRPr>
          </a:p>
        </p:txBody>
      </p:sp>
      <p:pic>
        <p:nvPicPr>
          <p:cNvPr id="148" name="Google Shape;148;p25"/>
          <p:cNvPicPr preferRelativeResize="0"/>
          <p:nvPr/>
        </p:nvPicPr>
        <p:blipFill>
          <a:blip r:embed="rId3">
            <a:alphaModFix/>
          </a:blip>
          <a:stretch>
            <a:fillRect/>
          </a:stretch>
        </p:blipFill>
        <p:spPr>
          <a:xfrm>
            <a:off x="1487166" y="1049375"/>
            <a:ext cx="6280007" cy="3533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54" name="Google Shape;154;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
        <p:nvSpPr>
          <p:cNvPr id="155" name="Google Shape;155;p26"/>
          <p:cNvSpPr/>
          <p:nvPr/>
        </p:nvSpPr>
        <p:spPr>
          <a:xfrm>
            <a:off x="0" y="0"/>
            <a:ext cx="9144000" cy="5143500"/>
          </a:xfrm>
          <a:custGeom>
            <a:avLst/>
            <a:gdLst/>
            <a:ahLst/>
            <a:cxnLst/>
            <a:rect l="l" t="t" r="r" b="b"/>
            <a:pathLst>
              <a:path w="120000" h="120000" extrusionOk="0">
                <a:moveTo>
                  <a:pt x="0" y="120000"/>
                </a:moveTo>
                <a:lnTo>
                  <a:pt x="120000" y="120000"/>
                </a:lnTo>
                <a:lnTo>
                  <a:pt x="120000" y="0"/>
                </a:lnTo>
                <a:lnTo>
                  <a:pt x="0" y="0"/>
                </a:lnTo>
                <a:lnTo>
                  <a:pt x="0" y="120000"/>
                </a:lnTo>
                <a:close/>
              </a:path>
            </a:pathLst>
          </a:custGeom>
          <a:solidFill>
            <a:srgbClr val="674EA7"/>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000"/>
          </a:p>
        </p:txBody>
      </p:sp>
      <p:sp>
        <p:nvSpPr>
          <p:cNvPr id="156" name="Google Shape;156;p26"/>
          <p:cNvSpPr txBox="1"/>
          <p:nvPr/>
        </p:nvSpPr>
        <p:spPr>
          <a:xfrm>
            <a:off x="664175" y="1486175"/>
            <a:ext cx="5914800" cy="2149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C10000"/>
              </a:buClr>
              <a:buSzPts val="2900"/>
              <a:buFont typeface="Roboto"/>
              <a:buNone/>
            </a:pPr>
            <a:r>
              <a:rPr lang="en" sz="2500" b="1">
                <a:solidFill>
                  <a:srgbClr val="F3F3F3"/>
                </a:solidFill>
                <a:latin typeface="Montserrat"/>
                <a:ea typeface="Montserrat"/>
                <a:cs typeface="Montserrat"/>
                <a:sym typeface="Montserrat"/>
              </a:rPr>
              <a:t>As a game developer in 2019, how can Twitch help your business and increase exposure? </a:t>
            </a: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r>
              <a:rPr lang="en" sz="2500" b="1">
                <a:solidFill>
                  <a:srgbClr val="F3F3F3"/>
                </a:solidFill>
                <a:latin typeface="Montserrat"/>
                <a:ea typeface="Montserrat"/>
                <a:cs typeface="Montserrat"/>
                <a:sym typeface="Montserrat"/>
              </a:rPr>
              <a:t>If you are a broadcaster or content creator, how can you use Twitch to grow your personal brand? </a:t>
            </a: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a:solidFill>
                <a:srgbClr val="F3F3F3"/>
              </a:solidFill>
              <a:latin typeface="Montserrat"/>
              <a:ea typeface="Montserrat"/>
              <a:cs typeface="Montserrat"/>
              <a:sym typeface="Montserrat"/>
            </a:endParaRPr>
          </a:p>
          <a:p>
            <a:pPr marL="0" lvl="0" indent="0" algn="l" rtl="0">
              <a:spcBef>
                <a:spcPts val="0"/>
              </a:spcBef>
              <a:spcAft>
                <a:spcPts val="0"/>
              </a:spcAft>
              <a:buClr>
                <a:srgbClr val="C10000"/>
              </a:buClr>
              <a:buSzPts val="2900"/>
              <a:buFont typeface="Roboto"/>
              <a:buNone/>
            </a:pPr>
            <a:endParaRPr sz="2500" b="1">
              <a:solidFill>
                <a:srgbClr val="F3F3F3"/>
              </a:solidFill>
              <a:latin typeface="Montserrat"/>
              <a:ea typeface="Montserrat"/>
              <a:cs typeface="Montserrat"/>
              <a:sym typeface="Montserrat"/>
            </a:endParaRPr>
          </a:p>
          <a:p>
            <a:pPr marL="0" lvl="0" indent="0" algn="l" rtl="0">
              <a:lnSpc>
                <a:spcPct val="115000"/>
              </a:lnSpc>
              <a:spcBef>
                <a:spcPts val="0"/>
              </a:spcBef>
              <a:spcAft>
                <a:spcPts val="0"/>
              </a:spcAft>
              <a:buClr>
                <a:srgbClr val="000000"/>
              </a:buClr>
              <a:buSzPts val="1100"/>
              <a:buFont typeface="Arial"/>
              <a:buNone/>
            </a:pPr>
            <a:endParaRPr sz="1500">
              <a:solidFill>
                <a:srgbClr val="D9D2E9"/>
              </a:solidFill>
              <a:latin typeface="Open Sans ExtraBold"/>
              <a:ea typeface="Open Sans ExtraBold"/>
              <a:cs typeface="Open Sans ExtraBold"/>
              <a:sym typeface="Open Sans ExtraBold"/>
            </a:endParaRPr>
          </a:p>
        </p:txBody>
      </p:sp>
      <p:sp>
        <p:nvSpPr>
          <p:cNvPr id="157" name="Google Shape;157;p26"/>
          <p:cNvSpPr txBox="1"/>
          <p:nvPr/>
        </p:nvSpPr>
        <p:spPr>
          <a:xfrm>
            <a:off x="507200" y="361650"/>
            <a:ext cx="55380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FFFFFF"/>
                </a:solidFill>
                <a:latin typeface="Montserrat"/>
                <a:ea typeface="Montserrat"/>
                <a:cs typeface="Montserrat"/>
                <a:sym typeface="Montserrat"/>
              </a:rPr>
              <a:t>Exploratory Research </a:t>
            </a:r>
            <a:r>
              <a:rPr lang="en" sz="2500" b="1">
                <a:solidFill>
                  <a:srgbClr val="F3F3F3"/>
                </a:solidFill>
                <a:latin typeface="Montserrat"/>
                <a:ea typeface="Montserrat"/>
                <a:cs typeface="Montserrat"/>
                <a:sym typeface="Montserrat"/>
              </a:rPr>
              <a:t>Questions</a:t>
            </a:r>
            <a:endParaRPr sz="2500">
              <a:solidFill>
                <a:srgbClr val="F3F3F3"/>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p:nvPr/>
        </p:nvSpPr>
        <p:spPr>
          <a:xfrm>
            <a:off x="862250" y="2322030"/>
            <a:ext cx="21288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Git Bash Commands</a:t>
            </a:r>
            <a:endParaRPr sz="1200">
              <a:solidFill>
                <a:srgbClr val="60489D"/>
              </a:solidFill>
            </a:endParaRPr>
          </a:p>
        </p:txBody>
      </p:sp>
      <p:sp>
        <p:nvSpPr>
          <p:cNvPr id="163" name="Google Shape;163;p27"/>
          <p:cNvSpPr txBox="1"/>
          <p:nvPr/>
        </p:nvSpPr>
        <p:spPr>
          <a:xfrm>
            <a:off x="5952430" y="2331800"/>
            <a:ext cx="23094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400"/>
              <a:buFont typeface="Arial"/>
              <a:buNone/>
            </a:pPr>
            <a:r>
              <a:rPr lang="en">
                <a:solidFill>
                  <a:srgbClr val="60489D"/>
                </a:solidFill>
                <a:latin typeface="Montserrat"/>
                <a:ea typeface="Montserrat"/>
                <a:cs typeface="Montserrat"/>
                <a:sym typeface="Montserrat"/>
              </a:rPr>
              <a:t>GitHub</a:t>
            </a:r>
            <a:endParaRPr sz="1100">
              <a:solidFill>
                <a:srgbClr val="60489D"/>
              </a:solidFill>
              <a:latin typeface="Nunito"/>
              <a:ea typeface="Nunito"/>
              <a:cs typeface="Nunito"/>
              <a:sym typeface="Nunito"/>
            </a:endParaRPr>
          </a:p>
        </p:txBody>
      </p:sp>
      <p:sp>
        <p:nvSpPr>
          <p:cNvPr id="164" name="Google Shape;164;p27"/>
          <p:cNvSpPr txBox="1"/>
          <p:nvPr/>
        </p:nvSpPr>
        <p:spPr>
          <a:xfrm>
            <a:off x="3332830" y="2312290"/>
            <a:ext cx="2361300" cy="198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6BC7B8"/>
              </a:buClr>
              <a:buSzPts val="400"/>
              <a:buFont typeface="Roboto"/>
              <a:buNone/>
            </a:pPr>
            <a:r>
              <a:rPr lang="en" i="0" u="none" strike="noStrike" cap="none">
                <a:solidFill>
                  <a:srgbClr val="60489D"/>
                </a:solidFill>
                <a:latin typeface="Montserrat"/>
                <a:ea typeface="Montserrat"/>
                <a:cs typeface="Montserrat"/>
                <a:sym typeface="Montserrat"/>
              </a:rPr>
              <a:t>GAMI</a:t>
            </a:r>
            <a:r>
              <a:rPr lang="en">
                <a:solidFill>
                  <a:srgbClr val="60489D"/>
                </a:solidFill>
                <a:latin typeface="Montserrat"/>
                <a:ea typeface="Montserrat"/>
                <a:cs typeface="Montserrat"/>
                <a:sym typeface="Montserrat"/>
              </a:rPr>
              <a:t>NG PLATFORM</a:t>
            </a:r>
            <a:endParaRPr sz="1100">
              <a:solidFill>
                <a:srgbClr val="60489D"/>
              </a:solidFill>
              <a:latin typeface="Nunito"/>
              <a:ea typeface="Nunito"/>
              <a:cs typeface="Nunito"/>
              <a:sym typeface="Nunito"/>
            </a:endParaRPr>
          </a:p>
        </p:txBody>
      </p:sp>
      <p:grpSp>
        <p:nvGrpSpPr>
          <p:cNvPr id="165" name="Google Shape;165;p27"/>
          <p:cNvGrpSpPr/>
          <p:nvPr/>
        </p:nvGrpSpPr>
        <p:grpSpPr>
          <a:xfrm>
            <a:off x="3988810" y="1201196"/>
            <a:ext cx="1054111" cy="1054111"/>
            <a:chOff x="3459642" y="1229242"/>
            <a:chExt cx="1261200" cy="1261200"/>
          </a:xfrm>
        </p:grpSpPr>
        <p:sp>
          <p:nvSpPr>
            <p:cNvPr id="166" name="Google Shape;166;p27"/>
            <p:cNvSpPr/>
            <p:nvPr/>
          </p:nvSpPr>
          <p:spPr>
            <a:xfrm>
              <a:off x="3459642" y="1229242"/>
              <a:ext cx="1261200" cy="1261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2" y="4326"/>
                  </a:lnTo>
                  <a:lnTo>
                    <a:pt x="35710" y="5118"/>
                  </a:lnTo>
                  <a:lnTo>
                    <a:pt x="33871" y="5971"/>
                  </a:lnTo>
                  <a:lnTo>
                    <a:pt x="32066" y="6883"/>
                  </a:lnTo>
                  <a:lnTo>
                    <a:pt x="30296" y="7854"/>
                  </a:lnTo>
                  <a:lnTo>
                    <a:pt x="28563" y="8882"/>
                  </a:lnTo>
                  <a:lnTo>
                    <a:pt x="26869" y="9966"/>
                  </a:lnTo>
                  <a:lnTo>
                    <a:pt x="25213" y="11104"/>
                  </a:lnTo>
                  <a:lnTo>
                    <a:pt x="23599" y="12296"/>
                  </a:lnTo>
                  <a:lnTo>
                    <a:pt x="22026" y="13540"/>
                  </a:lnTo>
                  <a:lnTo>
                    <a:pt x="20496" y="14835"/>
                  </a:lnTo>
                  <a:lnTo>
                    <a:pt x="19011" y="16179"/>
                  </a:lnTo>
                  <a:lnTo>
                    <a:pt x="17572" y="17571"/>
                  </a:lnTo>
                  <a:lnTo>
                    <a:pt x="16179"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8"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8"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79" y="100977"/>
                  </a:lnTo>
                  <a:lnTo>
                    <a:pt x="17572" y="102416"/>
                  </a:lnTo>
                  <a:lnTo>
                    <a:pt x="19011" y="103808"/>
                  </a:lnTo>
                  <a:lnTo>
                    <a:pt x="20496" y="105153"/>
                  </a:lnTo>
                  <a:lnTo>
                    <a:pt x="22026" y="106447"/>
                  </a:lnTo>
                  <a:lnTo>
                    <a:pt x="23599" y="107691"/>
                  </a:lnTo>
                  <a:lnTo>
                    <a:pt x="25213" y="108883"/>
                  </a:lnTo>
                  <a:lnTo>
                    <a:pt x="26869" y="110022"/>
                  </a:lnTo>
                  <a:lnTo>
                    <a:pt x="28563" y="111105"/>
                  </a:lnTo>
                  <a:lnTo>
                    <a:pt x="30296" y="112134"/>
                  </a:lnTo>
                  <a:lnTo>
                    <a:pt x="32066" y="113104"/>
                  </a:lnTo>
                  <a:lnTo>
                    <a:pt x="33871" y="114017"/>
                  </a:lnTo>
                  <a:lnTo>
                    <a:pt x="35710" y="114870"/>
                  </a:lnTo>
                  <a:lnTo>
                    <a:pt x="37582"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1" y="107691"/>
                  </a:lnTo>
                  <a:lnTo>
                    <a:pt x="97964" y="106447"/>
                  </a:lnTo>
                  <a:lnTo>
                    <a:pt x="99494" y="105153"/>
                  </a:lnTo>
                  <a:lnTo>
                    <a:pt x="100979" y="103808"/>
                  </a:lnTo>
                  <a:lnTo>
                    <a:pt x="102418" y="102416"/>
                  </a:lnTo>
                  <a:lnTo>
                    <a:pt x="103811" y="100977"/>
                  </a:lnTo>
                  <a:lnTo>
                    <a:pt x="105155" y="99492"/>
                  </a:lnTo>
                  <a:lnTo>
                    <a:pt x="106450" y="97962"/>
                  </a:lnTo>
                  <a:lnTo>
                    <a:pt x="107693"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1"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3" y="23598"/>
                  </a:lnTo>
                  <a:lnTo>
                    <a:pt x="106450" y="22025"/>
                  </a:lnTo>
                  <a:lnTo>
                    <a:pt x="105155" y="20496"/>
                  </a:lnTo>
                  <a:lnTo>
                    <a:pt x="103811" y="19011"/>
                  </a:lnTo>
                  <a:lnTo>
                    <a:pt x="102418" y="17571"/>
                  </a:lnTo>
                  <a:lnTo>
                    <a:pt x="100979" y="16179"/>
                  </a:lnTo>
                  <a:lnTo>
                    <a:pt x="99494" y="14835"/>
                  </a:lnTo>
                  <a:lnTo>
                    <a:pt x="97964" y="13540"/>
                  </a:lnTo>
                  <a:lnTo>
                    <a:pt x="96391"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67" name="Google Shape;167;p27"/>
            <p:cNvGrpSpPr/>
            <p:nvPr/>
          </p:nvGrpSpPr>
          <p:grpSpPr>
            <a:xfrm>
              <a:off x="3676572" y="1450366"/>
              <a:ext cx="827604" cy="722546"/>
              <a:chOff x="6316695" y="3101693"/>
              <a:chExt cx="1777500" cy="1551860"/>
            </a:xfrm>
          </p:grpSpPr>
          <p:sp>
            <p:nvSpPr>
              <p:cNvPr id="168" name="Google Shape;168;p27"/>
              <p:cNvSpPr/>
              <p:nvPr/>
            </p:nvSpPr>
            <p:spPr>
              <a:xfrm>
                <a:off x="7776268" y="4145250"/>
                <a:ext cx="190500" cy="190500"/>
              </a:xfrm>
              <a:custGeom>
                <a:avLst/>
                <a:gdLst/>
                <a:ahLst/>
                <a:cxnLst/>
                <a:rect l="l" t="t" r="r" b="b"/>
                <a:pathLst>
                  <a:path w="120000" h="120000" extrusionOk="0">
                    <a:moveTo>
                      <a:pt x="59959" y="119903"/>
                    </a:moveTo>
                    <a:lnTo>
                      <a:pt x="36614" y="115192"/>
                    </a:lnTo>
                    <a:lnTo>
                      <a:pt x="17556" y="102342"/>
                    </a:lnTo>
                    <a:lnTo>
                      <a:pt x="4709" y="83281"/>
                    </a:lnTo>
                    <a:lnTo>
                      <a:pt x="0" y="59935"/>
                    </a:lnTo>
                    <a:lnTo>
                      <a:pt x="4709" y="36611"/>
                    </a:lnTo>
                    <a:lnTo>
                      <a:pt x="17556" y="17559"/>
                    </a:lnTo>
                    <a:lnTo>
                      <a:pt x="36614" y="4711"/>
                    </a:lnTo>
                    <a:lnTo>
                      <a:pt x="59959" y="0"/>
                    </a:lnTo>
                    <a:lnTo>
                      <a:pt x="83294" y="4711"/>
                    </a:lnTo>
                    <a:lnTo>
                      <a:pt x="102353" y="17559"/>
                    </a:lnTo>
                    <a:lnTo>
                      <a:pt x="115206" y="36611"/>
                    </a:lnTo>
                    <a:lnTo>
                      <a:pt x="119920" y="59935"/>
                    </a:lnTo>
                    <a:lnTo>
                      <a:pt x="115206" y="83281"/>
                    </a:lnTo>
                    <a:lnTo>
                      <a:pt x="102353" y="102342"/>
                    </a:lnTo>
                    <a:lnTo>
                      <a:pt x="83294" y="115192"/>
                    </a:lnTo>
                    <a:lnTo>
                      <a:pt x="59959" y="119903"/>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69" name="Google Shape;169;p27"/>
              <p:cNvSpPr/>
              <p:nvPr/>
            </p:nvSpPr>
            <p:spPr>
              <a:xfrm>
                <a:off x="7585895" y="4335623"/>
                <a:ext cx="190500" cy="190500"/>
              </a:xfrm>
              <a:custGeom>
                <a:avLst/>
                <a:gdLst/>
                <a:ahLst/>
                <a:cxnLst/>
                <a:rect l="l" t="t" r="r" b="b"/>
                <a:pathLst>
                  <a:path w="120000" h="120000" extrusionOk="0">
                    <a:moveTo>
                      <a:pt x="59943" y="119911"/>
                    </a:moveTo>
                    <a:lnTo>
                      <a:pt x="36611" y="115199"/>
                    </a:lnTo>
                    <a:lnTo>
                      <a:pt x="17557" y="102348"/>
                    </a:lnTo>
                    <a:lnTo>
                      <a:pt x="4710" y="83289"/>
                    </a:lnTo>
                    <a:lnTo>
                      <a:pt x="0" y="59951"/>
                    </a:lnTo>
                    <a:lnTo>
                      <a:pt x="4710" y="36608"/>
                    </a:lnTo>
                    <a:lnTo>
                      <a:pt x="17557" y="17552"/>
                    </a:lnTo>
                    <a:lnTo>
                      <a:pt x="36611" y="4708"/>
                    </a:lnTo>
                    <a:lnTo>
                      <a:pt x="59943" y="0"/>
                    </a:lnTo>
                    <a:lnTo>
                      <a:pt x="83286" y="4708"/>
                    </a:lnTo>
                    <a:lnTo>
                      <a:pt x="102347" y="17552"/>
                    </a:lnTo>
                    <a:lnTo>
                      <a:pt x="115199" y="36608"/>
                    </a:lnTo>
                    <a:lnTo>
                      <a:pt x="119911" y="59951"/>
                    </a:lnTo>
                    <a:lnTo>
                      <a:pt x="115199" y="83289"/>
                    </a:lnTo>
                    <a:lnTo>
                      <a:pt x="102347" y="102348"/>
                    </a:lnTo>
                    <a:lnTo>
                      <a:pt x="83286" y="115199"/>
                    </a:lnTo>
                    <a:lnTo>
                      <a:pt x="59943" y="119911"/>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0" name="Google Shape;170;p27"/>
              <p:cNvSpPr/>
              <p:nvPr/>
            </p:nvSpPr>
            <p:spPr>
              <a:xfrm>
                <a:off x="7395509" y="4145250"/>
                <a:ext cx="190500" cy="190500"/>
              </a:xfrm>
              <a:custGeom>
                <a:avLst/>
                <a:gdLst/>
                <a:ahLst/>
                <a:cxnLst/>
                <a:rect l="l" t="t" r="r" b="b"/>
                <a:pathLst>
                  <a:path w="120000" h="120000" extrusionOk="0">
                    <a:moveTo>
                      <a:pt x="59959" y="119903"/>
                    </a:moveTo>
                    <a:lnTo>
                      <a:pt x="36618" y="115192"/>
                    </a:lnTo>
                    <a:lnTo>
                      <a:pt x="17559" y="102342"/>
                    </a:lnTo>
                    <a:lnTo>
                      <a:pt x="4711" y="83281"/>
                    </a:lnTo>
                    <a:lnTo>
                      <a:pt x="0" y="59935"/>
                    </a:lnTo>
                    <a:lnTo>
                      <a:pt x="4711" y="36611"/>
                    </a:lnTo>
                    <a:lnTo>
                      <a:pt x="17559" y="17559"/>
                    </a:lnTo>
                    <a:lnTo>
                      <a:pt x="36618" y="4711"/>
                    </a:lnTo>
                    <a:lnTo>
                      <a:pt x="59959" y="0"/>
                    </a:lnTo>
                    <a:lnTo>
                      <a:pt x="83293" y="4711"/>
                    </a:lnTo>
                    <a:lnTo>
                      <a:pt x="102349" y="17559"/>
                    </a:lnTo>
                    <a:lnTo>
                      <a:pt x="115199" y="36611"/>
                    </a:lnTo>
                    <a:lnTo>
                      <a:pt x="119911" y="59935"/>
                    </a:lnTo>
                    <a:lnTo>
                      <a:pt x="115206" y="83281"/>
                    </a:lnTo>
                    <a:lnTo>
                      <a:pt x="102355" y="102342"/>
                    </a:lnTo>
                    <a:lnTo>
                      <a:pt x="83295" y="115192"/>
                    </a:lnTo>
                    <a:lnTo>
                      <a:pt x="59959" y="119903"/>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1" name="Google Shape;171;p27"/>
              <p:cNvSpPr/>
              <p:nvPr/>
            </p:nvSpPr>
            <p:spPr>
              <a:xfrm>
                <a:off x="7585895" y="3954839"/>
                <a:ext cx="190500" cy="190500"/>
              </a:xfrm>
              <a:custGeom>
                <a:avLst/>
                <a:gdLst/>
                <a:ahLst/>
                <a:cxnLst/>
                <a:rect l="l" t="t" r="r" b="b"/>
                <a:pathLst>
                  <a:path w="120000" h="120000" extrusionOk="0">
                    <a:moveTo>
                      <a:pt x="59943" y="0"/>
                    </a:moveTo>
                    <a:lnTo>
                      <a:pt x="83286" y="4711"/>
                    </a:lnTo>
                    <a:lnTo>
                      <a:pt x="102347" y="17560"/>
                    </a:lnTo>
                    <a:lnTo>
                      <a:pt x="115199" y="36621"/>
                    </a:lnTo>
                    <a:lnTo>
                      <a:pt x="119911" y="59967"/>
                    </a:lnTo>
                    <a:lnTo>
                      <a:pt x="115199" y="83300"/>
                    </a:lnTo>
                    <a:lnTo>
                      <a:pt x="102347" y="102357"/>
                    </a:lnTo>
                    <a:lnTo>
                      <a:pt x="83286" y="115207"/>
                    </a:lnTo>
                    <a:lnTo>
                      <a:pt x="59943" y="119919"/>
                    </a:lnTo>
                    <a:lnTo>
                      <a:pt x="36611" y="115207"/>
                    </a:lnTo>
                    <a:lnTo>
                      <a:pt x="17557" y="102357"/>
                    </a:lnTo>
                    <a:lnTo>
                      <a:pt x="4710" y="83300"/>
                    </a:lnTo>
                    <a:lnTo>
                      <a:pt x="0" y="59967"/>
                    </a:lnTo>
                    <a:lnTo>
                      <a:pt x="4710" y="36628"/>
                    </a:lnTo>
                    <a:lnTo>
                      <a:pt x="17557" y="17566"/>
                    </a:lnTo>
                    <a:lnTo>
                      <a:pt x="36611" y="4713"/>
                    </a:lnTo>
                    <a:lnTo>
                      <a:pt x="59943" y="0"/>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2" name="Google Shape;172;p27"/>
              <p:cNvSpPr/>
              <p:nvPr/>
            </p:nvSpPr>
            <p:spPr>
              <a:xfrm>
                <a:off x="6475394" y="4018288"/>
                <a:ext cx="444600" cy="444600"/>
              </a:xfrm>
              <a:custGeom>
                <a:avLst/>
                <a:gdLst/>
                <a:ahLst/>
                <a:cxnLst/>
                <a:rect l="l" t="t" r="r" b="b"/>
                <a:pathLst>
                  <a:path w="120000" h="120000" extrusionOk="0">
                    <a:moveTo>
                      <a:pt x="119914" y="65197"/>
                    </a:moveTo>
                    <a:lnTo>
                      <a:pt x="118978" y="69827"/>
                    </a:lnTo>
                    <a:lnTo>
                      <a:pt x="116428" y="73607"/>
                    </a:lnTo>
                    <a:lnTo>
                      <a:pt x="112647" y="76156"/>
                    </a:lnTo>
                    <a:lnTo>
                      <a:pt x="108017" y="77091"/>
                    </a:lnTo>
                    <a:lnTo>
                      <a:pt x="77084" y="77091"/>
                    </a:lnTo>
                    <a:lnTo>
                      <a:pt x="77084" y="108027"/>
                    </a:lnTo>
                    <a:lnTo>
                      <a:pt x="76148" y="112656"/>
                    </a:lnTo>
                    <a:lnTo>
                      <a:pt x="73597" y="116435"/>
                    </a:lnTo>
                    <a:lnTo>
                      <a:pt x="69814" y="118983"/>
                    </a:lnTo>
                    <a:lnTo>
                      <a:pt x="65183" y="119917"/>
                    </a:lnTo>
                    <a:lnTo>
                      <a:pt x="54709" y="119917"/>
                    </a:lnTo>
                    <a:lnTo>
                      <a:pt x="50083" y="118984"/>
                    </a:lnTo>
                    <a:lnTo>
                      <a:pt x="46303" y="116438"/>
                    </a:lnTo>
                    <a:lnTo>
                      <a:pt x="43754" y="112659"/>
                    </a:lnTo>
                    <a:lnTo>
                      <a:pt x="42819" y="108027"/>
                    </a:lnTo>
                    <a:lnTo>
                      <a:pt x="42819" y="77091"/>
                    </a:lnTo>
                    <a:lnTo>
                      <a:pt x="11886" y="77091"/>
                    </a:lnTo>
                    <a:lnTo>
                      <a:pt x="7259" y="76156"/>
                    </a:lnTo>
                    <a:lnTo>
                      <a:pt x="3481" y="73607"/>
                    </a:lnTo>
                    <a:lnTo>
                      <a:pt x="933" y="69827"/>
                    </a:lnTo>
                    <a:lnTo>
                      <a:pt x="0" y="65197"/>
                    </a:lnTo>
                    <a:lnTo>
                      <a:pt x="0" y="54733"/>
                    </a:lnTo>
                    <a:lnTo>
                      <a:pt x="933" y="50097"/>
                    </a:lnTo>
                    <a:lnTo>
                      <a:pt x="3481" y="46314"/>
                    </a:lnTo>
                    <a:lnTo>
                      <a:pt x="7259" y="43766"/>
                    </a:lnTo>
                    <a:lnTo>
                      <a:pt x="11886" y="42833"/>
                    </a:lnTo>
                    <a:lnTo>
                      <a:pt x="42819" y="42833"/>
                    </a:lnTo>
                    <a:lnTo>
                      <a:pt x="42819" y="11897"/>
                    </a:lnTo>
                    <a:lnTo>
                      <a:pt x="43754" y="7268"/>
                    </a:lnTo>
                    <a:lnTo>
                      <a:pt x="46303" y="3486"/>
                    </a:lnTo>
                    <a:lnTo>
                      <a:pt x="50083" y="935"/>
                    </a:lnTo>
                    <a:lnTo>
                      <a:pt x="54709" y="0"/>
                    </a:lnTo>
                    <a:lnTo>
                      <a:pt x="65183" y="0"/>
                    </a:lnTo>
                    <a:lnTo>
                      <a:pt x="69814" y="935"/>
                    </a:lnTo>
                    <a:lnTo>
                      <a:pt x="73597" y="3486"/>
                    </a:lnTo>
                    <a:lnTo>
                      <a:pt x="76148" y="7268"/>
                    </a:lnTo>
                    <a:lnTo>
                      <a:pt x="77084" y="11897"/>
                    </a:lnTo>
                    <a:lnTo>
                      <a:pt x="77084" y="42833"/>
                    </a:lnTo>
                    <a:lnTo>
                      <a:pt x="108006" y="42833"/>
                    </a:lnTo>
                    <a:lnTo>
                      <a:pt x="112639" y="43766"/>
                    </a:lnTo>
                    <a:lnTo>
                      <a:pt x="116421" y="46314"/>
                    </a:lnTo>
                    <a:lnTo>
                      <a:pt x="118971" y="50097"/>
                    </a:lnTo>
                    <a:lnTo>
                      <a:pt x="119907" y="54733"/>
                    </a:lnTo>
                    <a:lnTo>
                      <a:pt x="119907" y="651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3" name="Google Shape;173;p27"/>
              <p:cNvSpPr/>
              <p:nvPr/>
            </p:nvSpPr>
            <p:spPr>
              <a:xfrm>
                <a:off x="6316695" y="3827953"/>
                <a:ext cx="1777500" cy="825600"/>
              </a:xfrm>
              <a:custGeom>
                <a:avLst/>
                <a:gdLst/>
                <a:ahLst/>
                <a:cxnLst/>
                <a:rect l="l" t="t" r="r" b="b"/>
                <a:pathLst>
                  <a:path w="120000" h="120000" extrusionOk="0">
                    <a:moveTo>
                      <a:pt x="92769" y="14"/>
                    </a:moveTo>
                    <a:lnTo>
                      <a:pt x="27849" y="0"/>
                    </a:lnTo>
                    <a:lnTo>
                      <a:pt x="24602" y="403"/>
                    </a:lnTo>
                    <a:lnTo>
                      <a:pt x="21464" y="1583"/>
                    </a:lnTo>
                    <a:lnTo>
                      <a:pt x="18457" y="3495"/>
                    </a:lnTo>
                    <a:lnTo>
                      <a:pt x="15602" y="6093"/>
                    </a:lnTo>
                    <a:lnTo>
                      <a:pt x="12920" y="9333"/>
                    </a:lnTo>
                    <a:lnTo>
                      <a:pt x="10431" y="13170"/>
                    </a:lnTo>
                    <a:lnTo>
                      <a:pt x="8157" y="17559"/>
                    </a:lnTo>
                    <a:lnTo>
                      <a:pt x="6118" y="22455"/>
                    </a:lnTo>
                    <a:lnTo>
                      <a:pt x="4336" y="27813"/>
                    </a:lnTo>
                    <a:lnTo>
                      <a:pt x="2830" y="33587"/>
                    </a:lnTo>
                    <a:lnTo>
                      <a:pt x="1623" y="39734"/>
                    </a:lnTo>
                    <a:lnTo>
                      <a:pt x="735" y="46207"/>
                    </a:lnTo>
                    <a:lnTo>
                      <a:pt x="187" y="52963"/>
                    </a:lnTo>
                    <a:lnTo>
                      <a:pt x="0" y="59955"/>
                    </a:lnTo>
                    <a:lnTo>
                      <a:pt x="187" y="66949"/>
                    </a:lnTo>
                    <a:lnTo>
                      <a:pt x="735" y="73705"/>
                    </a:lnTo>
                    <a:lnTo>
                      <a:pt x="1623" y="80180"/>
                    </a:lnTo>
                    <a:lnTo>
                      <a:pt x="2830" y="86327"/>
                    </a:lnTo>
                    <a:lnTo>
                      <a:pt x="4336" y="92102"/>
                    </a:lnTo>
                    <a:lnTo>
                      <a:pt x="6118" y="97460"/>
                    </a:lnTo>
                    <a:lnTo>
                      <a:pt x="8157" y="102357"/>
                    </a:lnTo>
                    <a:lnTo>
                      <a:pt x="10431" y="106746"/>
                    </a:lnTo>
                    <a:lnTo>
                      <a:pt x="12920" y="110584"/>
                    </a:lnTo>
                    <a:lnTo>
                      <a:pt x="15602" y="113824"/>
                    </a:lnTo>
                    <a:lnTo>
                      <a:pt x="18457" y="116423"/>
                    </a:lnTo>
                    <a:lnTo>
                      <a:pt x="21464" y="118335"/>
                    </a:lnTo>
                    <a:lnTo>
                      <a:pt x="24602" y="119515"/>
                    </a:lnTo>
                    <a:lnTo>
                      <a:pt x="27849" y="119918"/>
                    </a:lnTo>
                    <a:lnTo>
                      <a:pt x="31297" y="119463"/>
                    </a:lnTo>
                    <a:lnTo>
                      <a:pt x="34618" y="118135"/>
                    </a:lnTo>
                    <a:lnTo>
                      <a:pt x="37788" y="115986"/>
                    </a:lnTo>
                    <a:lnTo>
                      <a:pt x="40783" y="113071"/>
                    </a:lnTo>
                    <a:lnTo>
                      <a:pt x="43577" y="109445"/>
                    </a:lnTo>
                    <a:lnTo>
                      <a:pt x="46145" y="105161"/>
                    </a:lnTo>
                    <a:lnTo>
                      <a:pt x="48462" y="100273"/>
                    </a:lnTo>
                    <a:lnTo>
                      <a:pt x="50503" y="94835"/>
                    </a:lnTo>
                    <a:lnTo>
                      <a:pt x="52243" y="88901"/>
                    </a:lnTo>
                    <a:lnTo>
                      <a:pt x="53658" y="82524"/>
                    </a:lnTo>
                    <a:lnTo>
                      <a:pt x="66309" y="82524"/>
                    </a:lnTo>
                    <a:lnTo>
                      <a:pt x="67723" y="88900"/>
                    </a:lnTo>
                    <a:lnTo>
                      <a:pt x="69463" y="94833"/>
                    </a:lnTo>
                    <a:lnTo>
                      <a:pt x="71504" y="100271"/>
                    </a:lnTo>
                    <a:lnTo>
                      <a:pt x="73821" y="105159"/>
                    </a:lnTo>
                    <a:lnTo>
                      <a:pt x="76389" y="109444"/>
                    </a:lnTo>
                    <a:lnTo>
                      <a:pt x="79183" y="113070"/>
                    </a:lnTo>
                    <a:lnTo>
                      <a:pt x="82178" y="115985"/>
                    </a:lnTo>
                    <a:lnTo>
                      <a:pt x="85348" y="118134"/>
                    </a:lnTo>
                    <a:lnTo>
                      <a:pt x="88670" y="119463"/>
                    </a:lnTo>
                    <a:lnTo>
                      <a:pt x="92117" y="119918"/>
                    </a:lnTo>
                    <a:lnTo>
                      <a:pt x="95365" y="119515"/>
                    </a:lnTo>
                    <a:lnTo>
                      <a:pt x="98502" y="118335"/>
                    </a:lnTo>
                    <a:lnTo>
                      <a:pt x="101509" y="116423"/>
                    </a:lnTo>
                    <a:lnTo>
                      <a:pt x="104364" y="113824"/>
                    </a:lnTo>
                    <a:lnTo>
                      <a:pt x="107046" y="110584"/>
                    </a:lnTo>
                    <a:lnTo>
                      <a:pt x="109535" y="106746"/>
                    </a:lnTo>
                    <a:lnTo>
                      <a:pt x="111809" y="102357"/>
                    </a:lnTo>
                    <a:lnTo>
                      <a:pt x="113847" y="97460"/>
                    </a:lnTo>
                    <a:lnTo>
                      <a:pt x="115629" y="92102"/>
                    </a:lnTo>
                    <a:lnTo>
                      <a:pt x="117135" y="86327"/>
                    </a:lnTo>
                    <a:lnTo>
                      <a:pt x="118342" y="80180"/>
                    </a:lnTo>
                    <a:lnTo>
                      <a:pt x="119230" y="73705"/>
                    </a:lnTo>
                    <a:lnTo>
                      <a:pt x="119778" y="66949"/>
                    </a:lnTo>
                    <a:lnTo>
                      <a:pt x="119965" y="59955"/>
                    </a:lnTo>
                    <a:lnTo>
                      <a:pt x="119783" y="53060"/>
                    </a:lnTo>
                    <a:lnTo>
                      <a:pt x="119250" y="46395"/>
                    </a:lnTo>
                    <a:lnTo>
                      <a:pt x="118386" y="40002"/>
                    </a:lnTo>
                    <a:lnTo>
                      <a:pt x="117211" y="33925"/>
                    </a:lnTo>
                    <a:lnTo>
                      <a:pt x="115745" y="28208"/>
                    </a:lnTo>
                    <a:lnTo>
                      <a:pt x="114009" y="22892"/>
                    </a:lnTo>
                    <a:lnTo>
                      <a:pt x="112022" y="18022"/>
                    </a:lnTo>
                    <a:lnTo>
                      <a:pt x="109803" y="13639"/>
                    </a:lnTo>
                    <a:lnTo>
                      <a:pt x="107374" y="9789"/>
                    </a:lnTo>
                    <a:lnTo>
                      <a:pt x="104755" y="6512"/>
                    </a:lnTo>
                    <a:lnTo>
                      <a:pt x="101964" y="3854"/>
                    </a:lnTo>
                    <a:lnTo>
                      <a:pt x="99023" y="1856"/>
                    </a:lnTo>
                    <a:lnTo>
                      <a:pt x="95951" y="561"/>
                    </a:lnTo>
                    <a:lnTo>
                      <a:pt x="92769" y="1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4" name="Google Shape;174;p27"/>
              <p:cNvSpPr/>
              <p:nvPr/>
            </p:nvSpPr>
            <p:spPr>
              <a:xfrm>
                <a:off x="7161059" y="3101693"/>
                <a:ext cx="723300" cy="664800"/>
              </a:xfrm>
              <a:custGeom>
                <a:avLst/>
                <a:gdLst/>
                <a:ahLst/>
                <a:cxnLst/>
                <a:rect l="l" t="t" r="r" b="b"/>
                <a:pathLst>
                  <a:path w="120000" h="120000" extrusionOk="0">
                    <a:moveTo>
                      <a:pt x="14619" y="55992"/>
                    </a:moveTo>
                    <a:lnTo>
                      <a:pt x="16115" y="47951"/>
                    </a:lnTo>
                    <a:lnTo>
                      <a:pt x="20194" y="41378"/>
                    </a:lnTo>
                    <a:lnTo>
                      <a:pt x="26239" y="36943"/>
                    </a:lnTo>
                    <a:lnTo>
                      <a:pt x="33633" y="35316"/>
                    </a:lnTo>
                    <a:lnTo>
                      <a:pt x="41024" y="36944"/>
                    </a:lnTo>
                    <a:lnTo>
                      <a:pt x="47067" y="41380"/>
                    </a:lnTo>
                    <a:lnTo>
                      <a:pt x="51143" y="47953"/>
                    </a:lnTo>
                    <a:lnTo>
                      <a:pt x="52639" y="55992"/>
                    </a:lnTo>
                    <a:lnTo>
                      <a:pt x="53529" y="64372"/>
                    </a:lnTo>
                    <a:lnTo>
                      <a:pt x="56064" y="72070"/>
                    </a:lnTo>
                    <a:lnTo>
                      <a:pt x="60038" y="78865"/>
                    </a:lnTo>
                    <a:lnTo>
                      <a:pt x="65250" y="84535"/>
                    </a:lnTo>
                    <a:lnTo>
                      <a:pt x="71495" y="88859"/>
                    </a:lnTo>
                    <a:lnTo>
                      <a:pt x="78570" y="91616"/>
                    </a:lnTo>
                    <a:lnTo>
                      <a:pt x="86271" y="92584"/>
                    </a:lnTo>
                    <a:lnTo>
                      <a:pt x="93974" y="91616"/>
                    </a:lnTo>
                    <a:lnTo>
                      <a:pt x="101050" y="88859"/>
                    </a:lnTo>
                    <a:lnTo>
                      <a:pt x="107297" y="84535"/>
                    </a:lnTo>
                    <a:lnTo>
                      <a:pt x="112509" y="78865"/>
                    </a:lnTo>
                    <a:lnTo>
                      <a:pt x="116484" y="72070"/>
                    </a:lnTo>
                    <a:lnTo>
                      <a:pt x="119019" y="64372"/>
                    </a:lnTo>
                    <a:lnTo>
                      <a:pt x="119909" y="55992"/>
                    </a:lnTo>
                    <a:lnTo>
                      <a:pt x="119909" y="0"/>
                    </a:lnTo>
                    <a:lnTo>
                      <a:pt x="105279" y="0"/>
                    </a:lnTo>
                    <a:lnTo>
                      <a:pt x="105279" y="55992"/>
                    </a:lnTo>
                    <a:lnTo>
                      <a:pt x="103783" y="64035"/>
                    </a:lnTo>
                    <a:lnTo>
                      <a:pt x="99705" y="70610"/>
                    </a:lnTo>
                    <a:lnTo>
                      <a:pt x="93662" y="75046"/>
                    </a:lnTo>
                    <a:lnTo>
                      <a:pt x="86271" y="76673"/>
                    </a:lnTo>
                    <a:lnTo>
                      <a:pt x="78880" y="75045"/>
                    </a:lnTo>
                    <a:lnTo>
                      <a:pt x="72837" y="70609"/>
                    </a:lnTo>
                    <a:lnTo>
                      <a:pt x="68759" y="64034"/>
                    </a:lnTo>
                    <a:lnTo>
                      <a:pt x="67263" y="55992"/>
                    </a:lnTo>
                    <a:lnTo>
                      <a:pt x="66373" y="47615"/>
                    </a:lnTo>
                    <a:lnTo>
                      <a:pt x="63839" y="39919"/>
                    </a:lnTo>
                    <a:lnTo>
                      <a:pt x="59865" y="33125"/>
                    </a:lnTo>
                    <a:lnTo>
                      <a:pt x="54654" y="27455"/>
                    </a:lnTo>
                    <a:lnTo>
                      <a:pt x="48409" y="23131"/>
                    </a:lnTo>
                    <a:lnTo>
                      <a:pt x="41334" y="20374"/>
                    </a:lnTo>
                    <a:lnTo>
                      <a:pt x="33633" y="19406"/>
                    </a:lnTo>
                    <a:lnTo>
                      <a:pt x="25930" y="20374"/>
                    </a:lnTo>
                    <a:lnTo>
                      <a:pt x="18854" y="23131"/>
                    </a:lnTo>
                    <a:lnTo>
                      <a:pt x="12608" y="27455"/>
                    </a:lnTo>
                    <a:lnTo>
                      <a:pt x="7397" y="33125"/>
                    </a:lnTo>
                    <a:lnTo>
                      <a:pt x="3423" y="39919"/>
                    </a:lnTo>
                    <a:lnTo>
                      <a:pt x="889" y="47615"/>
                    </a:lnTo>
                    <a:lnTo>
                      <a:pt x="0" y="55992"/>
                    </a:lnTo>
                    <a:lnTo>
                      <a:pt x="0" y="119944"/>
                    </a:lnTo>
                    <a:lnTo>
                      <a:pt x="14619" y="119944"/>
                    </a:lnTo>
                    <a:lnTo>
                      <a:pt x="14619" y="559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grpSp>
        <p:nvGrpSpPr>
          <p:cNvPr id="175" name="Google Shape;175;p27"/>
          <p:cNvGrpSpPr/>
          <p:nvPr/>
        </p:nvGrpSpPr>
        <p:grpSpPr>
          <a:xfrm>
            <a:off x="1329234" y="1201702"/>
            <a:ext cx="1054111" cy="1054111"/>
            <a:chOff x="465993" y="1229548"/>
            <a:chExt cx="1261200" cy="1261200"/>
          </a:xfrm>
        </p:grpSpPr>
        <p:sp>
          <p:nvSpPr>
            <p:cNvPr id="176" name="Google Shape;176;p27"/>
            <p:cNvSpPr/>
            <p:nvPr/>
          </p:nvSpPr>
          <p:spPr>
            <a:xfrm>
              <a:off x="465993" y="1229548"/>
              <a:ext cx="1261200" cy="1261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3" y="4326"/>
                  </a:lnTo>
                  <a:lnTo>
                    <a:pt x="35710" y="5118"/>
                  </a:lnTo>
                  <a:lnTo>
                    <a:pt x="33871" y="5971"/>
                  </a:lnTo>
                  <a:lnTo>
                    <a:pt x="32066" y="6883"/>
                  </a:lnTo>
                  <a:lnTo>
                    <a:pt x="30296" y="7854"/>
                  </a:lnTo>
                  <a:lnTo>
                    <a:pt x="28564" y="8882"/>
                  </a:lnTo>
                  <a:lnTo>
                    <a:pt x="26869" y="9966"/>
                  </a:lnTo>
                  <a:lnTo>
                    <a:pt x="25214" y="11104"/>
                  </a:lnTo>
                  <a:lnTo>
                    <a:pt x="23599" y="12296"/>
                  </a:lnTo>
                  <a:lnTo>
                    <a:pt x="22026" y="13540"/>
                  </a:lnTo>
                  <a:lnTo>
                    <a:pt x="20497" y="14835"/>
                  </a:lnTo>
                  <a:lnTo>
                    <a:pt x="19012" y="16179"/>
                  </a:lnTo>
                  <a:lnTo>
                    <a:pt x="17572" y="17571"/>
                  </a:lnTo>
                  <a:lnTo>
                    <a:pt x="16180"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9"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9"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80" y="100977"/>
                  </a:lnTo>
                  <a:lnTo>
                    <a:pt x="17572" y="102416"/>
                  </a:lnTo>
                  <a:lnTo>
                    <a:pt x="19012" y="103808"/>
                  </a:lnTo>
                  <a:lnTo>
                    <a:pt x="20497" y="105153"/>
                  </a:lnTo>
                  <a:lnTo>
                    <a:pt x="22026" y="106447"/>
                  </a:lnTo>
                  <a:lnTo>
                    <a:pt x="23599" y="107691"/>
                  </a:lnTo>
                  <a:lnTo>
                    <a:pt x="25214" y="108883"/>
                  </a:lnTo>
                  <a:lnTo>
                    <a:pt x="26869" y="110022"/>
                  </a:lnTo>
                  <a:lnTo>
                    <a:pt x="28564" y="111105"/>
                  </a:lnTo>
                  <a:lnTo>
                    <a:pt x="30296" y="112134"/>
                  </a:lnTo>
                  <a:lnTo>
                    <a:pt x="32066" y="113104"/>
                  </a:lnTo>
                  <a:lnTo>
                    <a:pt x="33871" y="114017"/>
                  </a:lnTo>
                  <a:lnTo>
                    <a:pt x="35710" y="114870"/>
                  </a:lnTo>
                  <a:lnTo>
                    <a:pt x="37583"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2" y="107691"/>
                  </a:lnTo>
                  <a:lnTo>
                    <a:pt x="97964" y="106447"/>
                  </a:lnTo>
                  <a:lnTo>
                    <a:pt x="99494" y="105153"/>
                  </a:lnTo>
                  <a:lnTo>
                    <a:pt x="100979" y="103808"/>
                  </a:lnTo>
                  <a:lnTo>
                    <a:pt x="102418" y="102416"/>
                  </a:lnTo>
                  <a:lnTo>
                    <a:pt x="103811" y="100977"/>
                  </a:lnTo>
                  <a:lnTo>
                    <a:pt x="105155" y="99492"/>
                  </a:lnTo>
                  <a:lnTo>
                    <a:pt x="106450" y="97962"/>
                  </a:lnTo>
                  <a:lnTo>
                    <a:pt x="107694"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0"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4" y="23598"/>
                  </a:lnTo>
                  <a:lnTo>
                    <a:pt x="106450" y="22025"/>
                  </a:lnTo>
                  <a:lnTo>
                    <a:pt x="105155" y="20496"/>
                  </a:lnTo>
                  <a:lnTo>
                    <a:pt x="103811" y="19011"/>
                  </a:lnTo>
                  <a:lnTo>
                    <a:pt x="102418" y="17571"/>
                  </a:lnTo>
                  <a:lnTo>
                    <a:pt x="100979" y="16179"/>
                  </a:lnTo>
                  <a:lnTo>
                    <a:pt x="99494" y="14835"/>
                  </a:lnTo>
                  <a:lnTo>
                    <a:pt x="97964" y="13540"/>
                  </a:lnTo>
                  <a:lnTo>
                    <a:pt x="96392"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77" name="Google Shape;177;p27"/>
            <p:cNvSpPr/>
            <p:nvPr/>
          </p:nvSpPr>
          <p:spPr>
            <a:xfrm>
              <a:off x="578164" y="1638041"/>
              <a:ext cx="1053600" cy="444000"/>
            </a:xfrm>
            <a:custGeom>
              <a:avLst/>
              <a:gdLst/>
              <a:ahLst/>
              <a:cxnLst/>
              <a:rect l="l" t="t" r="r" b="b"/>
              <a:pathLst>
                <a:path w="120000" h="120000" extrusionOk="0">
                  <a:moveTo>
                    <a:pt x="119998" y="66881"/>
                  </a:moveTo>
                  <a:lnTo>
                    <a:pt x="115715" y="66886"/>
                  </a:lnTo>
                  <a:lnTo>
                    <a:pt x="111972" y="66890"/>
                  </a:lnTo>
                  <a:lnTo>
                    <a:pt x="108698" y="66893"/>
                  </a:lnTo>
                  <a:lnTo>
                    <a:pt x="105822" y="66896"/>
                  </a:lnTo>
                  <a:lnTo>
                    <a:pt x="103275" y="66898"/>
                  </a:lnTo>
                  <a:lnTo>
                    <a:pt x="100986" y="66900"/>
                  </a:lnTo>
                  <a:lnTo>
                    <a:pt x="98883" y="66902"/>
                  </a:lnTo>
                  <a:lnTo>
                    <a:pt x="94958" y="66904"/>
                  </a:lnTo>
                  <a:lnTo>
                    <a:pt x="90936" y="66905"/>
                  </a:lnTo>
                  <a:lnTo>
                    <a:pt x="88713" y="66905"/>
                  </a:lnTo>
                  <a:lnTo>
                    <a:pt x="86253" y="66905"/>
                  </a:lnTo>
                  <a:lnTo>
                    <a:pt x="83487" y="66905"/>
                  </a:lnTo>
                  <a:lnTo>
                    <a:pt x="80345" y="66905"/>
                  </a:lnTo>
                  <a:lnTo>
                    <a:pt x="77022" y="66359"/>
                  </a:lnTo>
                  <a:lnTo>
                    <a:pt x="74814" y="65102"/>
                  </a:lnTo>
                  <a:lnTo>
                    <a:pt x="73227" y="63705"/>
                  </a:lnTo>
                  <a:lnTo>
                    <a:pt x="71770" y="62739"/>
                  </a:lnTo>
                  <a:lnTo>
                    <a:pt x="69951" y="62777"/>
                  </a:lnTo>
                  <a:lnTo>
                    <a:pt x="68131" y="64951"/>
                  </a:lnTo>
                  <a:lnTo>
                    <a:pt x="66891" y="69073"/>
                  </a:lnTo>
                  <a:lnTo>
                    <a:pt x="65961" y="73758"/>
                  </a:lnTo>
                  <a:lnTo>
                    <a:pt x="65068" y="77626"/>
                  </a:lnTo>
                  <a:lnTo>
                    <a:pt x="63939" y="79294"/>
                  </a:lnTo>
                  <a:lnTo>
                    <a:pt x="63044" y="77868"/>
                  </a:lnTo>
                  <a:lnTo>
                    <a:pt x="62562" y="74039"/>
                  </a:lnTo>
                  <a:lnTo>
                    <a:pt x="62286" y="68763"/>
                  </a:lnTo>
                  <a:lnTo>
                    <a:pt x="62014" y="62997"/>
                  </a:lnTo>
                  <a:lnTo>
                    <a:pt x="61541" y="57694"/>
                  </a:lnTo>
                  <a:lnTo>
                    <a:pt x="60663" y="53812"/>
                  </a:lnTo>
                  <a:lnTo>
                    <a:pt x="59174" y="52306"/>
                  </a:lnTo>
                  <a:lnTo>
                    <a:pt x="57793" y="53671"/>
                  </a:lnTo>
                  <a:lnTo>
                    <a:pt x="56822" y="57245"/>
                  </a:lnTo>
                  <a:lnTo>
                    <a:pt x="56135" y="62247"/>
                  </a:lnTo>
                  <a:lnTo>
                    <a:pt x="55608" y="67897"/>
                  </a:lnTo>
                  <a:lnTo>
                    <a:pt x="55115" y="73413"/>
                  </a:lnTo>
                  <a:lnTo>
                    <a:pt x="54530" y="78014"/>
                  </a:lnTo>
                  <a:lnTo>
                    <a:pt x="53728" y="80920"/>
                  </a:lnTo>
                  <a:lnTo>
                    <a:pt x="52583" y="81349"/>
                  </a:lnTo>
                  <a:lnTo>
                    <a:pt x="51318" y="79107"/>
                  </a:lnTo>
                  <a:lnTo>
                    <a:pt x="50717" y="75304"/>
                  </a:lnTo>
                  <a:lnTo>
                    <a:pt x="50526" y="70346"/>
                  </a:lnTo>
                  <a:lnTo>
                    <a:pt x="50492" y="64640"/>
                  </a:lnTo>
                  <a:lnTo>
                    <a:pt x="50362" y="58594"/>
                  </a:lnTo>
                  <a:lnTo>
                    <a:pt x="49881" y="52615"/>
                  </a:lnTo>
                  <a:lnTo>
                    <a:pt x="48797" y="47109"/>
                  </a:lnTo>
                  <a:lnTo>
                    <a:pt x="46389" y="40873"/>
                  </a:lnTo>
                  <a:lnTo>
                    <a:pt x="44108" y="38880"/>
                  </a:lnTo>
                  <a:lnTo>
                    <a:pt x="41997" y="40464"/>
                  </a:lnTo>
                  <a:lnTo>
                    <a:pt x="40099" y="44958"/>
                  </a:lnTo>
                  <a:lnTo>
                    <a:pt x="38458" y="51695"/>
                  </a:lnTo>
                  <a:lnTo>
                    <a:pt x="37114" y="60008"/>
                  </a:lnTo>
                  <a:lnTo>
                    <a:pt x="36112" y="69232"/>
                  </a:lnTo>
                  <a:lnTo>
                    <a:pt x="35752" y="73976"/>
                  </a:lnTo>
                  <a:lnTo>
                    <a:pt x="35342" y="83314"/>
                  </a:lnTo>
                  <a:lnTo>
                    <a:pt x="35380" y="91895"/>
                  </a:lnTo>
                  <a:lnTo>
                    <a:pt x="35908" y="99052"/>
                  </a:lnTo>
                  <a:lnTo>
                    <a:pt x="36969" y="104118"/>
                  </a:lnTo>
                  <a:lnTo>
                    <a:pt x="39979" y="106345"/>
                  </a:lnTo>
                  <a:lnTo>
                    <a:pt x="42490" y="102939"/>
                  </a:lnTo>
                  <a:lnTo>
                    <a:pt x="44550" y="95913"/>
                  </a:lnTo>
                  <a:lnTo>
                    <a:pt x="45357" y="91307"/>
                  </a:lnTo>
                  <a:lnTo>
                    <a:pt x="45986" y="86112"/>
                  </a:lnTo>
                  <a:lnTo>
                    <a:pt x="46417" y="80435"/>
                  </a:lnTo>
                  <a:lnTo>
                    <a:pt x="46627" y="74379"/>
                  </a:lnTo>
                  <a:lnTo>
                    <a:pt x="46595" y="68052"/>
                  </a:lnTo>
                  <a:lnTo>
                    <a:pt x="46301" y="61558"/>
                  </a:lnTo>
                  <a:lnTo>
                    <a:pt x="45722" y="55003"/>
                  </a:lnTo>
                  <a:lnTo>
                    <a:pt x="44837" y="48492"/>
                  </a:lnTo>
                  <a:lnTo>
                    <a:pt x="43624" y="42130"/>
                  </a:lnTo>
                  <a:lnTo>
                    <a:pt x="42234" y="36278"/>
                  </a:lnTo>
                  <a:lnTo>
                    <a:pt x="40694" y="30586"/>
                  </a:lnTo>
                  <a:lnTo>
                    <a:pt x="39027" y="25138"/>
                  </a:lnTo>
                  <a:lnTo>
                    <a:pt x="37255" y="20012"/>
                  </a:lnTo>
                  <a:lnTo>
                    <a:pt x="35401" y="15292"/>
                  </a:lnTo>
                  <a:lnTo>
                    <a:pt x="33489" y="11056"/>
                  </a:lnTo>
                  <a:lnTo>
                    <a:pt x="31541" y="7388"/>
                  </a:lnTo>
                  <a:lnTo>
                    <a:pt x="29580" y="4367"/>
                  </a:lnTo>
                  <a:lnTo>
                    <a:pt x="27629" y="2074"/>
                  </a:lnTo>
                  <a:lnTo>
                    <a:pt x="23848" y="0"/>
                  </a:lnTo>
                  <a:lnTo>
                    <a:pt x="22065" y="379"/>
                  </a:lnTo>
                  <a:lnTo>
                    <a:pt x="18824" y="4378"/>
                  </a:lnTo>
                  <a:lnTo>
                    <a:pt x="16253" y="11863"/>
                  </a:lnTo>
                  <a:lnTo>
                    <a:pt x="15056" y="16782"/>
                  </a:lnTo>
                  <a:lnTo>
                    <a:pt x="13939" y="22307"/>
                  </a:lnTo>
                  <a:lnTo>
                    <a:pt x="12916" y="28305"/>
                  </a:lnTo>
                  <a:lnTo>
                    <a:pt x="12001" y="34643"/>
                  </a:lnTo>
                  <a:lnTo>
                    <a:pt x="11209" y="41188"/>
                  </a:lnTo>
                  <a:lnTo>
                    <a:pt x="10554" y="47807"/>
                  </a:lnTo>
                  <a:lnTo>
                    <a:pt x="10052" y="54367"/>
                  </a:lnTo>
                  <a:lnTo>
                    <a:pt x="9717" y="60734"/>
                  </a:lnTo>
                  <a:lnTo>
                    <a:pt x="9564" y="66775"/>
                  </a:lnTo>
                  <a:lnTo>
                    <a:pt x="9606" y="72358"/>
                  </a:lnTo>
                  <a:lnTo>
                    <a:pt x="9860" y="77349"/>
                  </a:lnTo>
                  <a:lnTo>
                    <a:pt x="11058" y="85023"/>
                  </a:lnTo>
                  <a:lnTo>
                    <a:pt x="13275" y="88731"/>
                  </a:lnTo>
                  <a:lnTo>
                    <a:pt x="17180" y="87545"/>
                  </a:lnTo>
                  <a:lnTo>
                    <a:pt x="19065" y="84739"/>
                  </a:lnTo>
                  <a:lnTo>
                    <a:pt x="20790" y="80545"/>
                  </a:lnTo>
                  <a:lnTo>
                    <a:pt x="22268" y="75027"/>
                  </a:lnTo>
                  <a:lnTo>
                    <a:pt x="23412" y="68250"/>
                  </a:lnTo>
                  <a:lnTo>
                    <a:pt x="24137" y="60281"/>
                  </a:lnTo>
                  <a:lnTo>
                    <a:pt x="24114" y="55061"/>
                  </a:lnTo>
                  <a:lnTo>
                    <a:pt x="23482" y="50417"/>
                  </a:lnTo>
                  <a:lnTo>
                    <a:pt x="22328" y="46419"/>
                  </a:lnTo>
                  <a:lnTo>
                    <a:pt x="20741" y="43138"/>
                  </a:lnTo>
                  <a:lnTo>
                    <a:pt x="18810" y="40644"/>
                  </a:lnTo>
                  <a:lnTo>
                    <a:pt x="16621" y="39008"/>
                  </a:lnTo>
                  <a:lnTo>
                    <a:pt x="14265" y="38300"/>
                  </a:lnTo>
                  <a:lnTo>
                    <a:pt x="11828" y="38591"/>
                  </a:lnTo>
                  <a:lnTo>
                    <a:pt x="9733" y="39703"/>
                  </a:lnTo>
                  <a:lnTo>
                    <a:pt x="7615" y="41701"/>
                  </a:lnTo>
                  <a:lnTo>
                    <a:pt x="5575" y="44619"/>
                  </a:lnTo>
                  <a:lnTo>
                    <a:pt x="3714" y="48494"/>
                  </a:lnTo>
                  <a:lnTo>
                    <a:pt x="2135" y="53360"/>
                  </a:lnTo>
                  <a:lnTo>
                    <a:pt x="722" y="60572"/>
                  </a:lnTo>
                  <a:lnTo>
                    <a:pt x="93" y="67434"/>
                  </a:lnTo>
                  <a:lnTo>
                    <a:pt x="0" y="73438"/>
                  </a:lnTo>
                  <a:lnTo>
                    <a:pt x="195" y="78077"/>
                  </a:lnTo>
                  <a:lnTo>
                    <a:pt x="1243" y="86456"/>
                  </a:lnTo>
                  <a:lnTo>
                    <a:pt x="2435" y="91750"/>
                  </a:lnTo>
                  <a:lnTo>
                    <a:pt x="3964" y="96613"/>
                  </a:lnTo>
                  <a:lnTo>
                    <a:pt x="5790" y="100934"/>
                  </a:lnTo>
                  <a:lnTo>
                    <a:pt x="7868" y="104604"/>
                  </a:lnTo>
                  <a:lnTo>
                    <a:pt x="10156" y="107512"/>
                  </a:lnTo>
                  <a:lnTo>
                    <a:pt x="12612" y="109547"/>
                  </a:lnTo>
                  <a:lnTo>
                    <a:pt x="15194" y="110598"/>
                  </a:lnTo>
                  <a:lnTo>
                    <a:pt x="17859" y="110556"/>
                  </a:lnTo>
                  <a:lnTo>
                    <a:pt x="20404" y="109406"/>
                  </a:lnTo>
                  <a:lnTo>
                    <a:pt x="22732" y="107272"/>
                  </a:lnTo>
                  <a:lnTo>
                    <a:pt x="24836" y="104280"/>
                  </a:lnTo>
                  <a:lnTo>
                    <a:pt x="26710" y="100555"/>
                  </a:lnTo>
                  <a:lnTo>
                    <a:pt x="28347" y="96223"/>
                  </a:lnTo>
                  <a:lnTo>
                    <a:pt x="29740" y="91411"/>
                  </a:lnTo>
                  <a:lnTo>
                    <a:pt x="30883" y="86244"/>
                  </a:lnTo>
                  <a:lnTo>
                    <a:pt x="31768" y="80848"/>
                  </a:lnTo>
                  <a:lnTo>
                    <a:pt x="32390" y="75349"/>
                  </a:lnTo>
                  <a:lnTo>
                    <a:pt x="32742" y="69873"/>
                  </a:lnTo>
                  <a:lnTo>
                    <a:pt x="32817" y="64545"/>
                  </a:lnTo>
                  <a:lnTo>
                    <a:pt x="32520" y="58472"/>
                  </a:lnTo>
                  <a:lnTo>
                    <a:pt x="31824" y="52051"/>
                  </a:lnTo>
                  <a:lnTo>
                    <a:pt x="30797" y="45640"/>
                  </a:lnTo>
                  <a:lnTo>
                    <a:pt x="29511" y="39594"/>
                  </a:lnTo>
                  <a:lnTo>
                    <a:pt x="28035" y="34271"/>
                  </a:lnTo>
                  <a:lnTo>
                    <a:pt x="26439" y="30027"/>
                  </a:lnTo>
                  <a:lnTo>
                    <a:pt x="24792" y="27219"/>
                  </a:lnTo>
                  <a:lnTo>
                    <a:pt x="21405" y="27376"/>
                  </a:lnTo>
                  <a:lnTo>
                    <a:pt x="19744" y="30581"/>
                  </a:lnTo>
                  <a:lnTo>
                    <a:pt x="18243" y="35341"/>
                  </a:lnTo>
                  <a:lnTo>
                    <a:pt x="16962" y="41179"/>
                  </a:lnTo>
                  <a:lnTo>
                    <a:pt x="15959" y="47618"/>
                  </a:lnTo>
                  <a:lnTo>
                    <a:pt x="15294" y="54182"/>
                  </a:lnTo>
                  <a:lnTo>
                    <a:pt x="15028" y="60394"/>
                  </a:lnTo>
                  <a:lnTo>
                    <a:pt x="15220" y="65777"/>
                  </a:lnTo>
                  <a:lnTo>
                    <a:pt x="16889" y="72021"/>
                  </a:lnTo>
                  <a:lnTo>
                    <a:pt x="19923" y="74586"/>
                  </a:lnTo>
                  <a:lnTo>
                    <a:pt x="24091" y="74984"/>
                  </a:lnTo>
                  <a:lnTo>
                    <a:pt x="26468" y="74440"/>
                  </a:lnTo>
                  <a:lnTo>
                    <a:pt x="28971" y="73440"/>
                  </a:lnTo>
                  <a:lnTo>
                    <a:pt x="31547" y="72010"/>
                  </a:lnTo>
                  <a:lnTo>
                    <a:pt x="34142" y="70181"/>
                  </a:lnTo>
                  <a:lnTo>
                    <a:pt x="36705" y="67979"/>
                  </a:lnTo>
                  <a:lnTo>
                    <a:pt x="39182" y="65433"/>
                  </a:lnTo>
                  <a:lnTo>
                    <a:pt x="41521" y="62572"/>
                  </a:lnTo>
                  <a:lnTo>
                    <a:pt x="43670" y="59423"/>
                  </a:lnTo>
                  <a:lnTo>
                    <a:pt x="45575" y="56016"/>
                  </a:lnTo>
                  <a:lnTo>
                    <a:pt x="47183" y="52377"/>
                  </a:lnTo>
                  <a:lnTo>
                    <a:pt x="48443" y="48537"/>
                  </a:lnTo>
                  <a:lnTo>
                    <a:pt x="49705" y="40362"/>
                  </a:lnTo>
                  <a:lnTo>
                    <a:pt x="48977" y="32958"/>
                  </a:lnTo>
                  <a:lnTo>
                    <a:pt x="46421" y="27720"/>
                  </a:lnTo>
                  <a:lnTo>
                    <a:pt x="42456" y="24154"/>
                  </a:lnTo>
                  <a:lnTo>
                    <a:pt x="40076" y="22842"/>
                  </a:lnTo>
                  <a:lnTo>
                    <a:pt x="37502" y="21764"/>
                  </a:lnTo>
                  <a:lnTo>
                    <a:pt x="34785" y="20855"/>
                  </a:lnTo>
                  <a:lnTo>
                    <a:pt x="31977" y="20056"/>
                  </a:lnTo>
                  <a:lnTo>
                    <a:pt x="29133" y="19303"/>
                  </a:lnTo>
                  <a:lnTo>
                    <a:pt x="26303" y="18535"/>
                  </a:lnTo>
                  <a:lnTo>
                    <a:pt x="25357" y="17636"/>
                  </a:lnTo>
                  <a:lnTo>
                    <a:pt x="23881" y="15635"/>
                  </a:lnTo>
                  <a:lnTo>
                    <a:pt x="21981" y="13022"/>
                  </a:lnTo>
                  <a:lnTo>
                    <a:pt x="19767" y="10291"/>
                  </a:lnTo>
                  <a:lnTo>
                    <a:pt x="17344" y="7931"/>
                  </a:lnTo>
                  <a:lnTo>
                    <a:pt x="14821" y="6435"/>
                  </a:lnTo>
                  <a:lnTo>
                    <a:pt x="12306" y="6294"/>
                  </a:lnTo>
                  <a:lnTo>
                    <a:pt x="9905" y="8001"/>
                  </a:lnTo>
                  <a:lnTo>
                    <a:pt x="7726" y="12046"/>
                  </a:lnTo>
                  <a:lnTo>
                    <a:pt x="6372" y="16226"/>
                  </a:lnTo>
                  <a:lnTo>
                    <a:pt x="5295" y="20805"/>
                  </a:lnTo>
                  <a:lnTo>
                    <a:pt x="4484" y="25729"/>
                  </a:lnTo>
                  <a:lnTo>
                    <a:pt x="3922" y="30951"/>
                  </a:lnTo>
                  <a:lnTo>
                    <a:pt x="3599" y="36418"/>
                  </a:lnTo>
                  <a:lnTo>
                    <a:pt x="3498" y="42081"/>
                  </a:lnTo>
                  <a:lnTo>
                    <a:pt x="3608" y="47889"/>
                  </a:lnTo>
                  <a:lnTo>
                    <a:pt x="3913" y="53792"/>
                  </a:lnTo>
                  <a:lnTo>
                    <a:pt x="4402" y="59739"/>
                  </a:lnTo>
                  <a:lnTo>
                    <a:pt x="5059" y="65680"/>
                  </a:lnTo>
                  <a:lnTo>
                    <a:pt x="5872" y="71565"/>
                  </a:lnTo>
                  <a:lnTo>
                    <a:pt x="6826" y="77343"/>
                  </a:lnTo>
                  <a:lnTo>
                    <a:pt x="7909" y="82964"/>
                  </a:lnTo>
                  <a:lnTo>
                    <a:pt x="9106" y="88377"/>
                  </a:lnTo>
                  <a:lnTo>
                    <a:pt x="10404" y="93532"/>
                  </a:lnTo>
                  <a:lnTo>
                    <a:pt x="11789" y="98378"/>
                  </a:lnTo>
                  <a:lnTo>
                    <a:pt x="13248" y="102866"/>
                  </a:lnTo>
                  <a:lnTo>
                    <a:pt x="14766" y="106944"/>
                  </a:lnTo>
                  <a:lnTo>
                    <a:pt x="16331" y="110563"/>
                  </a:lnTo>
                  <a:lnTo>
                    <a:pt x="17929" y="113671"/>
                  </a:lnTo>
                  <a:lnTo>
                    <a:pt x="21167" y="118156"/>
                  </a:lnTo>
                  <a:lnTo>
                    <a:pt x="24373" y="119995"/>
                  </a:lnTo>
                  <a:lnTo>
                    <a:pt x="26465" y="119822"/>
                  </a:lnTo>
                  <a:lnTo>
                    <a:pt x="28538" y="118816"/>
                  </a:lnTo>
                  <a:lnTo>
                    <a:pt x="30553" y="117005"/>
                  </a:lnTo>
                  <a:lnTo>
                    <a:pt x="32472" y="114413"/>
                  </a:lnTo>
                  <a:lnTo>
                    <a:pt x="34256" y="111070"/>
                  </a:lnTo>
                  <a:lnTo>
                    <a:pt x="35867" y="107001"/>
                  </a:lnTo>
                  <a:lnTo>
                    <a:pt x="37266" y="102234"/>
                  </a:lnTo>
                  <a:lnTo>
                    <a:pt x="38416" y="96795"/>
                  </a:lnTo>
                  <a:lnTo>
                    <a:pt x="39278" y="90713"/>
                  </a:lnTo>
                  <a:lnTo>
                    <a:pt x="39814" y="84012"/>
                  </a:lnTo>
                  <a:lnTo>
                    <a:pt x="39987" y="78734"/>
                  </a:lnTo>
                  <a:lnTo>
                    <a:pt x="39984" y="73053"/>
                  </a:lnTo>
                  <a:lnTo>
                    <a:pt x="39790" y="67150"/>
                  </a:lnTo>
                  <a:lnTo>
                    <a:pt x="39390" y="61210"/>
                  </a:lnTo>
                  <a:lnTo>
                    <a:pt x="38769" y="55416"/>
                  </a:lnTo>
                  <a:lnTo>
                    <a:pt x="37913" y="49951"/>
                  </a:lnTo>
                  <a:lnTo>
                    <a:pt x="36808" y="44999"/>
                  </a:lnTo>
                  <a:lnTo>
                    <a:pt x="35439" y="40743"/>
                  </a:lnTo>
                  <a:lnTo>
                    <a:pt x="33792" y="37366"/>
                  </a:lnTo>
                  <a:lnTo>
                    <a:pt x="31852" y="35052"/>
                  </a:lnTo>
                  <a:lnTo>
                    <a:pt x="29870" y="34123"/>
                  </a:lnTo>
                  <a:lnTo>
                    <a:pt x="27786" y="34402"/>
                  </a:lnTo>
                  <a:lnTo>
                    <a:pt x="25650" y="35755"/>
                  </a:lnTo>
                  <a:lnTo>
                    <a:pt x="23513" y="38051"/>
                  </a:lnTo>
                  <a:lnTo>
                    <a:pt x="21425" y="41156"/>
                  </a:lnTo>
                  <a:lnTo>
                    <a:pt x="19437" y="44940"/>
                  </a:lnTo>
                  <a:lnTo>
                    <a:pt x="17599" y="49269"/>
                  </a:lnTo>
                  <a:lnTo>
                    <a:pt x="15962" y="54011"/>
                  </a:lnTo>
                  <a:lnTo>
                    <a:pt x="14576" y="59035"/>
                  </a:lnTo>
                  <a:lnTo>
                    <a:pt x="13491" y="64207"/>
                  </a:lnTo>
                  <a:lnTo>
                    <a:pt x="12759" y="69396"/>
                  </a:lnTo>
                  <a:lnTo>
                    <a:pt x="12429" y="74469"/>
                  </a:lnTo>
                  <a:lnTo>
                    <a:pt x="12552" y="79294"/>
                  </a:lnTo>
                  <a:lnTo>
                    <a:pt x="13860" y="86162"/>
                  </a:lnTo>
                  <a:lnTo>
                    <a:pt x="16081" y="90573"/>
                  </a:lnTo>
                  <a:lnTo>
                    <a:pt x="18612" y="93143"/>
                  </a:lnTo>
                  <a:lnTo>
                    <a:pt x="20853" y="94486"/>
                  </a:lnTo>
                  <a:lnTo>
                    <a:pt x="22201" y="95220"/>
                  </a:lnTo>
                </a:path>
              </a:pathLst>
            </a:custGeom>
            <a:solidFill>
              <a:srgbClr val="60489D"/>
            </a:solid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nvGrpSpPr>
          <p:cNvPr id="178" name="Google Shape;178;p27"/>
          <p:cNvGrpSpPr/>
          <p:nvPr/>
        </p:nvGrpSpPr>
        <p:grpSpPr>
          <a:xfrm>
            <a:off x="6572790" y="1201296"/>
            <a:ext cx="1054343" cy="1054343"/>
            <a:chOff x="10761450" y="2626765"/>
            <a:chExt cx="2709000" cy="2709000"/>
          </a:xfrm>
        </p:grpSpPr>
        <p:sp>
          <p:nvSpPr>
            <p:cNvPr id="179" name="Google Shape;179;p27"/>
            <p:cNvSpPr/>
            <p:nvPr/>
          </p:nvSpPr>
          <p:spPr>
            <a:xfrm>
              <a:off x="10761450" y="2626765"/>
              <a:ext cx="2709000" cy="2709000"/>
            </a:xfrm>
            <a:custGeom>
              <a:avLst/>
              <a:gdLst/>
              <a:ahLst/>
              <a:cxnLst/>
              <a:rect l="l" t="t" r="r" b="b"/>
              <a:pathLst>
                <a:path w="120000" h="120000" extrusionOk="0">
                  <a:moveTo>
                    <a:pt x="59994" y="0"/>
                  </a:moveTo>
                  <a:lnTo>
                    <a:pt x="57843" y="37"/>
                  </a:lnTo>
                  <a:lnTo>
                    <a:pt x="55710" y="150"/>
                  </a:lnTo>
                  <a:lnTo>
                    <a:pt x="53597" y="337"/>
                  </a:lnTo>
                  <a:lnTo>
                    <a:pt x="51506" y="595"/>
                  </a:lnTo>
                  <a:lnTo>
                    <a:pt x="49438" y="925"/>
                  </a:lnTo>
                  <a:lnTo>
                    <a:pt x="47395" y="1325"/>
                  </a:lnTo>
                  <a:lnTo>
                    <a:pt x="45376" y="1793"/>
                  </a:lnTo>
                  <a:lnTo>
                    <a:pt x="43384" y="2328"/>
                  </a:lnTo>
                  <a:lnTo>
                    <a:pt x="41421" y="2930"/>
                  </a:lnTo>
                  <a:lnTo>
                    <a:pt x="39486" y="3596"/>
                  </a:lnTo>
                  <a:lnTo>
                    <a:pt x="37582" y="4326"/>
                  </a:lnTo>
                  <a:lnTo>
                    <a:pt x="35709" y="5118"/>
                  </a:lnTo>
                  <a:lnTo>
                    <a:pt x="33870" y="5971"/>
                  </a:lnTo>
                  <a:lnTo>
                    <a:pt x="32065" y="6883"/>
                  </a:lnTo>
                  <a:lnTo>
                    <a:pt x="30295" y="7854"/>
                  </a:lnTo>
                  <a:lnTo>
                    <a:pt x="28563" y="8882"/>
                  </a:lnTo>
                  <a:lnTo>
                    <a:pt x="26868" y="9966"/>
                  </a:lnTo>
                  <a:lnTo>
                    <a:pt x="25213" y="11105"/>
                  </a:lnTo>
                  <a:lnTo>
                    <a:pt x="23598" y="12296"/>
                  </a:lnTo>
                  <a:lnTo>
                    <a:pt x="22025" y="13540"/>
                  </a:lnTo>
                  <a:lnTo>
                    <a:pt x="20496" y="14835"/>
                  </a:lnTo>
                  <a:lnTo>
                    <a:pt x="19011" y="16179"/>
                  </a:lnTo>
                  <a:lnTo>
                    <a:pt x="17571" y="17572"/>
                  </a:lnTo>
                  <a:lnTo>
                    <a:pt x="16179" y="19011"/>
                  </a:lnTo>
                  <a:lnTo>
                    <a:pt x="14835" y="20496"/>
                  </a:lnTo>
                  <a:lnTo>
                    <a:pt x="13540" y="22026"/>
                  </a:lnTo>
                  <a:lnTo>
                    <a:pt x="12296" y="23598"/>
                  </a:lnTo>
                  <a:lnTo>
                    <a:pt x="11105" y="25213"/>
                  </a:lnTo>
                  <a:lnTo>
                    <a:pt x="9966" y="26868"/>
                  </a:lnTo>
                  <a:lnTo>
                    <a:pt x="8882" y="28563"/>
                  </a:lnTo>
                  <a:lnTo>
                    <a:pt x="7854" y="30295"/>
                  </a:lnTo>
                  <a:lnTo>
                    <a:pt x="6883" y="32065"/>
                  </a:lnTo>
                  <a:lnTo>
                    <a:pt x="5971" y="33870"/>
                  </a:lnTo>
                  <a:lnTo>
                    <a:pt x="5118" y="35709"/>
                  </a:lnTo>
                  <a:lnTo>
                    <a:pt x="4326" y="37582"/>
                  </a:lnTo>
                  <a:lnTo>
                    <a:pt x="3596" y="39486"/>
                  </a:lnTo>
                  <a:lnTo>
                    <a:pt x="2930" y="41420"/>
                  </a:lnTo>
                  <a:lnTo>
                    <a:pt x="2328" y="43384"/>
                  </a:lnTo>
                  <a:lnTo>
                    <a:pt x="1793" y="45376"/>
                  </a:lnTo>
                  <a:lnTo>
                    <a:pt x="1325" y="47394"/>
                  </a:lnTo>
                  <a:lnTo>
                    <a:pt x="925" y="49438"/>
                  </a:lnTo>
                  <a:lnTo>
                    <a:pt x="595" y="51506"/>
                  </a:lnTo>
                  <a:lnTo>
                    <a:pt x="337" y="53597"/>
                  </a:lnTo>
                  <a:lnTo>
                    <a:pt x="150" y="55709"/>
                  </a:lnTo>
                  <a:lnTo>
                    <a:pt x="37" y="57842"/>
                  </a:lnTo>
                  <a:lnTo>
                    <a:pt x="0" y="59994"/>
                  </a:lnTo>
                  <a:lnTo>
                    <a:pt x="37" y="62146"/>
                  </a:lnTo>
                  <a:lnTo>
                    <a:pt x="150" y="64278"/>
                  </a:lnTo>
                  <a:lnTo>
                    <a:pt x="337" y="66391"/>
                  </a:lnTo>
                  <a:lnTo>
                    <a:pt x="595" y="68482"/>
                  </a:lnTo>
                  <a:lnTo>
                    <a:pt x="925" y="70550"/>
                  </a:lnTo>
                  <a:lnTo>
                    <a:pt x="1325" y="72594"/>
                  </a:lnTo>
                  <a:lnTo>
                    <a:pt x="1793" y="74612"/>
                  </a:lnTo>
                  <a:lnTo>
                    <a:pt x="2328" y="76604"/>
                  </a:lnTo>
                  <a:lnTo>
                    <a:pt x="2930" y="78568"/>
                  </a:lnTo>
                  <a:lnTo>
                    <a:pt x="3596" y="80502"/>
                  </a:lnTo>
                  <a:lnTo>
                    <a:pt x="4326" y="82407"/>
                  </a:lnTo>
                  <a:lnTo>
                    <a:pt x="5118" y="84279"/>
                  </a:lnTo>
                  <a:lnTo>
                    <a:pt x="5971" y="86118"/>
                  </a:lnTo>
                  <a:lnTo>
                    <a:pt x="6883" y="87924"/>
                  </a:lnTo>
                  <a:lnTo>
                    <a:pt x="7854" y="89693"/>
                  </a:lnTo>
                  <a:lnTo>
                    <a:pt x="8882" y="91426"/>
                  </a:lnTo>
                  <a:lnTo>
                    <a:pt x="9966" y="93120"/>
                  </a:lnTo>
                  <a:lnTo>
                    <a:pt x="11105" y="94776"/>
                  </a:lnTo>
                  <a:lnTo>
                    <a:pt x="12296" y="96390"/>
                  </a:lnTo>
                  <a:lnTo>
                    <a:pt x="13540" y="97963"/>
                  </a:lnTo>
                  <a:lnTo>
                    <a:pt x="14835" y="99493"/>
                  </a:lnTo>
                  <a:lnTo>
                    <a:pt x="16179" y="100978"/>
                  </a:lnTo>
                  <a:lnTo>
                    <a:pt x="17571" y="102417"/>
                  </a:lnTo>
                  <a:lnTo>
                    <a:pt x="19011" y="103810"/>
                  </a:lnTo>
                  <a:lnTo>
                    <a:pt x="20496" y="105154"/>
                  </a:lnTo>
                  <a:lnTo>
                    <a:pt x="22025" y="106448"/>
                  </a:lnTo>
                  <a:lnTo>
                    <a:pt x="23598" y="107692"/>
                  </a:lnTo>
                  <a:lnTo>
                    <a:pt x="25213" y="108884"/>
                  </a:lnTo>
                  <a:lnTo>
                    <a:pt x="26868" y="110023"/>
                  </a:lnTo>
                  <a:lnTo>
                    <a:pt x="28563" y="111107"/>
                  </a:lnTo>
                  <a:lnTo>
                    <a:pt x="30295" y="112135"/>
                  </a:lnTo>
                  <a:lnTo>
                    <a:pt x="32065" y="113106"/>
                  </a:lnTo>
                  <a:lnTo>
                    <a:pt x="33870" y="114018"/>
                  </a:lnTo>
                  <a:lnTo>
                    <a:pt x="35709" y="114871"/>
                  </a:lnTo>
                  <a:lnTo>
                    <a:pt x="37582" y="115663"/>
                  </a:lnTo>
                  <a:lnTo>
                    <a:pt x="39486" y="116393"/>
                  </a:lnTo>
                  <a:lnTo>
                    <a:pt x="41421" y="117059"/>
                  </a:lnTo>
                  <a:lnTo>
                    <a:pt x="43384" y="117660"/>
                  </a:lnTo>
                  <a:lnTo>
                    <a:pt x="45376" y="118196"/>
                  </a:lnTo>
                  <a:lnTo>
                    <a:pt x="47395" y="118664"/>
                  </a:lnTo>
                  <a:lnTo>
                    <a:pt x="49438" y="119064"/>
                  </a:lnTo>
                  <a:lnTo>
                    <a:pt x="51506" y="119394"/>
                  </a:lnTo>
                  <a:lnTo>
                    <a:pt x="53597" y="119652"/>
                  </a:lnTo>
                  <a:lnTo>
                    <a:pt x="55710" y="119839"/>
                  </a:lnTo>
                  <a:lnTo>
                    <a:pt x="57843" y="119951"/>
                  </a:lnTo>
                  <a:lnTo>
                    <a:pt x="59994" y="119989"/>
                  </a:lnTo>
                  <a:lnTo>
                    <a:pt x="62146" y="119951"/>
                  </a:lnTo>
                  <a:lnTo>
                    <a:pt x="64279" y="119839"/>
                  </a:lnTo>
                  <a:lnTo>
                    <a:pt x="66392" y="119652"/>
                  </a:lnTo>
                  <a:lnTo>
                    <a:pt x="68482" y="119394"/>
                  </a:lnTo>
                  <a:lnTo>
                    <a:pt x="70550" y="119064"/>
                  </a:lnTo>
                  <a:lnTo>
                    <a:pt x="72594" y="118664"/>
                  </a:lnTo>
                  <a:lnTo>
                    <a:pt x="74613" y="118196"/>
                  </a:lnTo>
                  <a:lnTo>
                    <a:pt x="76605" y="117660"/>
                  </a:lnTo>
                  <a:lnTo>
                    <a:pt x="78568" y="117059"/>
                  </a:lnTo>
                  <a:lnTo>
                    <a:pt x="80503" y="116393"/>
                  </a:lnTo>
                  <a:lnTo>
                    <a:pt x="82407" y="115663"/>
                  </a:lnTo>
                  <a:lnTo>
                    <a:pt x="84280" y="114871"/>
                  </a:lnTo>
                  <a:lnTo>
                    <a:pt x="86119" y="114018"/>
                  </a:lnTo>
                  <a:lnTo>
                    <a:pt x="87924" y="113106"/>
                  </a:lnTo>
                  <a:lnTo>
                    <a:pt x="89694" y="112135"/>
                  </a:lnTo>
                  <a:lnTo>
                    <a:pt x="91426" y="111107"/>
                  </a:lnTo>
                  <a:lnTo>
                    <a:pt x="93121" y="110023"/>
                  </a:lnTo>
                  <a:lnTo>
                    <a:pt x="94776" y="108884"/>
                  </a:lnTo>
                  <a:lnTo>
                    <a:pt x="96391" y="107692"/>
                  </a:lnTo>
                  <a:lnTo>
                    <a:pt x="97964" y="106448"/>
                  </a:lnTo>
                  <a:lnTo>
                    <a:pt x="99493" y="105154"/>
                  </a:lnTo>
                  <a:lnTo>
                    <a:pt x="100978" y="103810"/>
                  </a:lnTo>
                  <a:lnTo>
                    <a:pt x="102418" y="102417"/>
                  </a:lnTo>
                  <a:lnTo>
                    <a:pt x="103810" y="100978"/>
                  </a:lnTo>
                  <a:lnTo>
                    <a:pt x="105154" y="99493"/>
                  </a:lnTo>
                  <a:lnTo>
                    <a:pt x="106449" y="97963"/>
                  </a:lnTo>
                  <a:lnTo>
                    <a:pt x="107693" y="96390"/>
                  </a:lnTo>
                  <a:lnTo>
                    <a:pt x="108885" y="94776"/>
                  </a:lnTo>
                  <a:lnTo>
                    <a:pt x="110023" y="93120"/>
                  </a:lnTo>
                  <a:lnTo>
                    <a:pt x="111107" y="91426"/>
                  </a:lnTo>
                  <a:lnTo>
                    <a:pt x="112135" y="89693"/>
                  </a:lnTo>
                  <a:lnTo>
                    <a:pt x="113106" y="87924"/>
                  </a:lnTo>
                  <a:lnTo>
                    <a:pt x="114019" y="86118"/>
                  </a:lnTo>
                  <a:lnTo>
                    <a:pt x="114872" y="84279"/>
                  </a:lnTo>
                  <a:lnTo>
                    <a:pt x="115663" y="82407"/>
                  </a:lnTo>
                  <a:lnTo>
                    <a:pt x="116393" y="80502"/>
                  </a:lnTo>
                  <a:lnTo>
                    <a:pt x="117059" y="78568"/>
                  </a:lnTo>
                  <a:lnTo>
                    <a:pt x="117661" y="76604"/>
                  </a:lnTo>
                  <a:lnTo>
                    <a:pt x="118196" y="74612"/>
                  </a:lnTo>
                  <a:lnTo>
                    <a:pt x="118665" y="72594"/>
                  </a:lnTo>
                  <a:lnTo>
                    <a:pt x="119064" y="70550"/>
                  </a:lnTo>
                  <a:lnTo>
                    <a:pt x="119394" y="68482"/>
                  </a:lnTo>
                  <a:lnTo>
                    <a:pt x="119653" y="66391"/>
                  </a:lnTo>
                  <a:lnTo>
                    <a:pt x="119839" y="64278"/>
                  </a:lnTo>
                  <a:lnTo>
                    <a:pt x="119952" y="62146"/>
                  </a:lnTo>
                  <a:lnTo>
                    <a:pt x="119990" y="59994"/>
                  </a:lnTo>
                  <a:lnTo>
                    <a:pt x="119952" y="57842"/>
                  </a:lnTo>
                  <a:lnTo>
                    <a:pt x="119839" y="55709"/>
                  </a:lnTo>
                  <a:lnTo>
                    <a:pt x="119653" y="53597"/>
                  </a:lnTo>
                  <a:lnTo>
                    <a:pt x="119394" y="51506"/>
                  </a:lnTo>
                  <a:lnTo>
                    <a:pt x="119064" y="49438"/>
                  </a:lnTo>
                  <a:lnTo>
                    <a:pt x="118665" y="47394"/>
                  </a:lnTo>
                  <a:lnTo>
                    <a:pt x="118196" y="45376"/>
                  </a:lnTo>
                  <a:lnTo>
                    <a:pt x="117661" y="43384"/>
                  </a:lnTo>
                  <a:lnTo>
                    <a:pt x="117059" y="41420"/>
                  </a:lnTo>
                  <a:lnTo>
                    <a:pt x="116393" y="39486"/>
                  </a:lnTo>
                  <a:lnTo>
                    <a:pt x="115663" y="37582"/>
                  </a:lnTo>
                  <a:lnTo>
                    <a:pt x="114872" y="35709"/>
                  </a:lnTo>
                  <a:lnTo>
                    <a:pt x="114019" y="33870"/>
                  </a:lnTo>
                  <a:lnTo>
                    <a:pt x="113106" y="32065"/>
                  </a:lnTo>
                  <a:lnTo>
                    <a:pt x="112135" y="30295"/>
                  </a:lnTo>
                  <a:lnTo>
                    <a:pt x="111107" y="28563"/>
                  </a:lnTo>
                  <a:lnTo>
                    <a:pt x="110023" y="26868"/>
                  </a:lnTo>
                  <a:lnTo>
                    <a:pt x="108885" y="25213"/>
                  </a:lnTo>
                  <a:lnTo>
                    <a:pt x="107693" y="23598"/>
                  </a:lnTo>
                  <a:lnTo>
                    <a:pt x="106449" y="22026"/>
                  </a:lnTo>
                  <a:lnTo>
                    <a:pt x="105154" y="20496"/>
                  </a:lnTo>
                  <a:lnTo>
                    <a:pt x="103810" y="19011"/>
                  </a:lnTo>
                  <a:lnTo>
                    <a:pt x="102418" y="17572"/>
                  </a:lnTo>
                  <a:lnTo>
                    <a:pt x="100978" y="16179"/>
                  </a:lnTo>
                  <a:lnTo>
                    <a:pt x="99493" y="14835"/>
                  </a:lnTo>
                  <a:lnTo>
                    <a:pt x="97964" y="13540"/>
                  </a:lnTo>
                  <a:lnTo>
                    <a:pt x="96391" y="12296"/>
                  </a:lnTo>
                  <a:lnTo>
                    <a:pt x="94776" y="11105"/>
                  </a:lnTo>
                  <a:lnTo>
                    <a:pt x="93121" y="9966"/>
                  </a:lnTo>
                  <a:lnTo>
                    <a:pt x="91426" y="8882"/>
                  </a:lnTo>
                  <a:lnTo>
                    <a:pt x="89694" y="7854"/>
                  </a:lnTo>
                  <a:lnTo>
                    <a:pt x="87924" y="6883"/>
                  </a:lnTo>
                  <a:lnTo>
                    <a:pt x="86119" y="5971"/>
                  </a:lnTo>
                  <a:lnTo>
                    <a:pt x="84280" y="5118"/>
                  </a:lnTo>
                  <a:lnTo>
                    <a:pt x="82407" y="4326"/>
                  </a:lnTo>
                  <a:lnTo>
                    <a:pt x="80503" y="3596"/>
                  </a:lnTo>
                  <a:lnTo>
                    <a:pt x="78568" y="2930"/>
                  </a:lnTo>
                  <a:lnTo>
                    <a:pt x="76605" y="2328"/>
                  </a:lnTo>
                  <a:lnTo>
                    <a:pt x="74613" y="1793"/>
                  </a:lnTo>
                  <a:lnTo>
                    <a:pt x="72594" y="1325"/>
                  </a:lnTo>
                  <a:lnTo>
                    <a:pt x="70550" y="925"/>
                  </a:lnTo>
                  <a:lnTo>
                    <a:pt x="68482" y="595"/>
                  </a:lnTo>
                  <a:lnTo>
                    <a:pt x="66392" y="337"/>
                  </a:lnTo>
                  <a:lnTo>
                    <a:pt x="64279" y="150"/>
                  </a:lnTo>
                  <a:lnTo>
                    <a:pt x="62146" y="37"/>
                  </a:lnTo>
                  <a:lnTo>
                    <a:pt x="59994"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80" name="Google Shape;180;p27"/>
            <p:cNvGrpSpPr/>
            <p:nvPr/>
          </p:nvGrpSpPr>
          <p:grpSpPr>
            <a:xfrm>
              <a:off x="11325147" y="3092108"/>
              <a:ext cx="1581468" cy="1778543"/>
              <a:chOff x="11325147" y="3092108"/>
              <a:chExt cx="1581468" cy="1778543"/>
            </a:xfrm>
          </p:grpSpPr>
          <p:sp>
            <p:nvSpPr>
              <p:cNvPr id="181" name="Google Shape;181;p27"/>
              <p:cNvSpPr/>
              <p:nvPr/>
            </p:nvSpPr>
            <p:spPr>
              <a:xfrm>
                <a:off x="11439793" y="3302043"/>
                <a:ext cx="1358400" cy="1358400"/>
              </a:xfrm>
              <a:custGeom>
                <a:avLst/>
                <a:gdLst/>
                <a:ahLst/>
                <a:cxnLst/>
                <a:rect l="l" t="t" r="r" b="b"/>
                <a:pathLst>
                  <a:path w="120000" h="120000" extrusionOk="0">
                    <a:moveTo>
                      <a:pt x="59994" y="119988"/>
                    </a:moveTo>
                    <a:lnTo>
                      <a:pt x="64278" y="119838"/>
                    </a:lnTo>
                    <a:lnTo>
                      <a:pt x="68482" y="119393"/>
                    </a:lnTo>
                    <a:lnTo>
                      <a:pt x="72594" y="118663"/>
                    </a:lnTo>
                    <a:lnTo>
                      <a:pt x="76604" y="117659"/>
                    </a:lnTo>
                    <a:lnTo>
                      <a:pt x="80502" y="116392"/>
                    </a:lnTo>
                    <a:lnTo>
                      <a:pt x="84279" y="114870"/>
                    </a:lnTo>
                    <a:lnTo>
                      <a:pt x="87923" y="113105"/>
                    </a:lnTo>
                    <a:lnTo>
                      <a:pt x="91425" y="111106"/>
                    </a:lnTo>
                    <a:lnTo>
                      <a:pt x="94775" y="108883"/>
                    </a:lnTo>
                    <a:lnTo>
                      <a:pt x="97962" y="106448"/>
                    </a:lnTo>
                    <a:lnTo>
                      <a:pt x="100977" y="103809"/>
                    </a:lnTo>
                    <a:lnTo>
                      <a:pt x="103809" y="100977"/>
                    </a:lnTo>
                    <a:lnTo>
                      <a:pt x="106448" y="97962"/>
                    </a:lnTo>
                    <a:lnTo>
                      <a:pt x="108883" y="94775"/>
                    </a:lnTo>
                    <a:lnTo>
                      <a:pt x="111106" y="91425"/>
                    </a:lnTo>
                    <a:lnTo>
                      <a:pt x="113105" y="87923"/>
                    </a:lnTo>
                    <a:lnTo>
                      <a:pt x="114870" y="84279"/>
                    </a:lnTo>
                    <a:lnTo>
                      <a:pt x="116392" y="80502"/>
                    </a:lnTo>
                    <a:lnTo>
                      <a:pt x="117659" y="76604"/>
                    </a:lnTo>
                    <a:lnTo>
                      <a:pt x="118663" y="72594"/>
                    </a:lnTo>
                    <a:lnTo>
                      <a:pt x="119392" y="68482"/>
                    </a:lnTo>
                    <a:lnTo>
                      <a:pt x="119838" y="64278"/>
                    </a:lnTo>
                    <a:lnTo>
                      <a:pt x="119988" y="59994"/>
                    </a:lnTo>
                    <a:lnTo>
                      <a:pt x="119838" y="55709"/>
                    </a:lnTo>
                    <a:lnTo>
                      <a:pt x="119392" y="51506"/>
                    </a:lnTo>
                    <a:lnTo>
                      <a:pt x="118663" y="47394"/>
                    </a:lnTo>
                    <a:lnTo>
                      <a:pt x="117659" y="43384"/>
                    </a:lnTo>
                    <a:lnTo>
                      <a:pt x="116392" y="39486"/>
                    </a:lnTo>
                    <a:lnTo>
                      <a:pt x="114870" y="35709"/>
                    </a:lnTo>
                    <a:lnTo>
                      <a:pt x="113105" y="32065"/>
                    </a:lnTo>
                    <a:lnTo>
                      <a:pt x="111106" y="28562"/>
                    </a:lnTo>
                    <a:lnTo>
                      <a:pt x="108883" y="25213"/>
                    </a:lnTo>
                    <a:lnTo>
                      <a:pt x="106448" y="22025"/>
                    </a:lnTo>
                    <a:lnTo>
                      <a:pt x="103809" y="19011"/>
                    </a:lnTo>
                    <a:lnTo>
                      <a:pt x="100977" y="16179"/>
                    </a:lnTo>
                    <a:lnTo>
                      <a:pt x="97962" y="13540"/>
                    </a:lnTo>
                    <a:lnTo>
                      <a:pt x="94775" y="11104"/>
                    </a:lnTo>
                    <a:lnTo>
                      <a:pt x="91425" y="8882"/>
                    </a:lnTo>
                    <a:lnTo>
                      <a:pt x="87923" y="6883"/>
                    </a:lnTo>
                    <a:lnTo>
                      <a:pt x="84279" y="5118"/>
                    </a:lnTo>
                    <a:lnTo>
                      <a:pt x="80502" y="3596"/>
                    </a:lnTo>
                    <a:lnTo>
                      <a:pt x="76604" y="2328"/>
                    </a:lnTo>
                    <a:lnTo>
                      <a:pt x="72594" y="1325"/>
                    </a:lnTo>
                    <a:lnTo>
                      <a:pt x="68482" y="595"/>
                    </a:lnTo>
                    <a:lnTo>
                      <a:pt x="64278" y="150"/>
                    </a:lnTo>
                    <a:lnTo>
                      <a:pt x="59994" y="0"/>
                    </a:lnTo>
                    <a:lnTo>
                      <a:pt x="55709" y="150"/>
                    </a:lnTo>
                    <a:lnTo>
                      <a:pt x="51506" y="595"/>
                    </a:lnTo>
                    <a:lnTo>
                      <a:pt x="47394" y="1325"/>
                    </a:lnTo>
                    <a:lnTo>
                      <a:pt x="43384" y="2328"/>
                    </a:lnTo>
                    <a:lnTo>
                      <a:pt x="39485" y="3596"/>
                    </a:lnTo>
                    <a:lnTo>
                      <a:pt x="35709" y="5118"/>
                    </a:lnTo>
                    <a:lnTo>
                      <a:pt x="32065" y="6883"/>
                    </a:lnTo>
                    <a:lnTo>
                      <a:pt x="28562" y="8882"/>
                    </a:lnTo>
                    <a:lnTo>
                      <a:pt x="25213" y="11104"/>
                    </a:lnTo>
                    <a:lnTo>
                      <a:pt x="22025" y="13540"/>
                    </a:lnTo>
                    <a:lnTo>
                      <a:pt x="19011" y="16179"/>
                    </a:lnTo>
                    <a:lnTo>
                      <a:pt x="16179" y="19011"/>
                    </a:lnTo>
                    <a:lnTo>
                      <a:pt x="13540" y="22025"/>
                    </a:lnTo>
                    <a:lnTo>
                      <a:pt x="11104" y="25213"/>
                    </a:lnTo>
                    <a:lnTo>
                      <a:pt x="8882" y="28562"/>
                    </a:lnTo>
                    <a:lnTo>
                      <a:pt x="6883" y="32065"/>
                    </a:lnTo>
                    <a:lnTo>
                      <a:pt x="5118" y="35709"/>
                    </a:lnTo>
                    <a:lnTo>
                      <a:pt x="3596" y="39486"/>
                    </a:lnTo>
                    <a:lnTo>
                      <a:pt x="2328" y="43384"/>
                    </a:lnTo>
                    <a:lnTo>
                      <a:pt x="1325" y="47394"/>
                    </a:lnTo>
                    <a:lnTo>
                      <a:pt x="595" y="51506"/>
                    </a:lnTo>
                    <a:lnTo>
                      <a:pt x="150" y="55709"/>
                    </a:lnTo>
                    <a:lnTo>
                      <a:pt x="0" y="59994"/>
                    </a:lnTo>
                    <a:lnTo>
                      <a:pt x="150" y="64278"/>
                    </a:lnTo>
                    <a:lnTo>
                      <a:pt x="595" y="68482"/>
                    </a:lnTo>
                    <a:lnTo>
                      <a:pt x="1325" y="72594"/>
                    </a:lnTo>
                    <a:lnTo>
                      <a:pt x="2328" y="76604"/>
                    </a:lnTo>
                    <a:lnTo>
                      <a:pt x="3596" y="80502"/>
                    </a:lnTo>
                    <a:lnTo>
                      <a:pt x="5118" y="84279"/>
                    </a:lnTo>
                    <a:lnTo>
                      <a:pt x="6883" y="87923"/>
                    </a:lnTo>
                    <a:lnTo>
                      <a:pt x="8882" y="91425"/>
                    </a:lnTo>
                    <a:lnTo>
                      <a:pt x="11104" y="94775"/>
                    </a:lnTo>
                    <a:lnTo>
                      <a:pt x="13540" y="97962"/>
                    </a:lnTo>
                    <a:lnTo>
                      <a:pt x="16179" y="100977"/>
                    </a:lnTo>
                    <a:lnTo>
                      <a:pt x="19011" y="103809"/>
                    </a:lnTo>
                    <a:lnTo>
                      <a:pt x="22025" y="106448"/>
                    </a:lnTo>
                    <a:lnTo>
                      <a:pt x="25213" y="108883"/>
                    </a:lnTo>
                    <a:lnTo>
                      <a:pt x="28562" y="111106"/>
                    </a:lnTo>
                    <a:lnTo>
                      <a:pt x="32065" y="113105"/>
                    </a:lnTo>
                    <a:lnTo>
                      <a:pt x="35709" y="114870"/>
                    </a:lnTo>
                    <a:lnTo>
                      <a:pt x="39485" y="116392"/>
                    </a:lnTo>
                    <a:lnTo>
                      <a:pt x="43384" y="117659"/>
                    </a:lnTo>
                    <a:lnTo>
                      <a:pt x="47394" y="118663"/>
                    </a:lnTo>
                    <a:lnTo>
                      <a:pt x="51506" y="119393"/>
                    </a:lnTo>
                    <a:lnTo>
                      <a:pt x="55709" y="119838"/>
                    </a:lnTo>
                    <a:lnTo>
                      <a:pt x="59994" y="119988"/>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2" name="Google Shape;182;p27"/>
              <p:cNvSpPr/>
              <p:nvPr/>
            </p:nvSpPr>
            <p:spPr>
              <a:xfrm>
                <a:off x="11913248" y="3092108"/>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3" name="Google Shape;183;p27"/>
              <p:cNvSpPr/>
              <p:nvPr/>
            </p:nvSpPr>
            <p:spPr>
              <a:xfrm>
                <a:off x="11913248" y="3092108"/>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4" name="Google Shape;184;p27"/>
              <p:cNvSpPr/>
              <p:nvPr/>
            </p:nvSpPr>
            <p:spPr>
              <a:xfrm>
                <a:off x="12504015" y="3433098"/>
                <a:ext cx="402600" cy="417300"/>
              </a:xfrm>
              <a:custGeom>
                <a:avLst/>
                <a:gdLst/>
                <a:ahLst/>
                <a:cxnLst/>
                <a:rect l="l" t="t" r="r" b="b"/>
                <a:pathLst>
                  <a:path w="120000" h="120000" extrusionOk="0">
                    <a:moveTo>
                      <a:pt x="59977" y="0"/>
                    </a:move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5" name="Google Shape;185;p27"/>
              <p:cNvSpPr/>
              <p:nvPr/>
            </p:nvSpPr>
            <p:spPr>
              <a:xfrm>
                <a:off x="12504015" y="3433098"/>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6" name="Google Shape;186;p27"/>
              <p:cNvSpPr/>
              <p:nvPr/>
            </p:nvSpPr>
            <p:spPr>
              <a:xfrm>
                <a:off x="11325147" y="3433098"/>
                <a:ext cx="402600" cy="417300"/>
              </a:xfrm>
              <a:custGeom>
                <a:avLst/>
                <a:gdLst/>
                <a:ahLst/>
                <a:cxnLst/>
                <a:rect l="l" t="t" r="r" b="b"/>
                <a:pathLst>
                  <a:path w="120000" h="120000" extrusionOk="0">
                    <a:moveTo>
                      <a:pt x="59977" y="0"/>
                    </a:move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7" name="Google Shape;187;p27"/>
              <p:cNvSpPr/>
              <p:nvPr/>
            </p:nvSpPr>
            <p:spPr>
              <a:xfrm>
                <a:off x="11325147" y="3433098"/>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4"/>
                    </a:lnTo>
                    <a:lnTo>
                      <a:pt x="113858" y="33578"/>
                    </a:lnTo>
                    <a:lnTo>
                      <a:pt x="106778" y="22449"/>
                    </a:lnTo>
                    <a:lnTo>
                      <a:pt x="97490" y="13167"/>
                    </a:lnTo>
                    <a:lnTo>
                      <a:pt x="86354" y="6091"/>
                    </a:lnTo>
                    <a:lnTo>
                      <a:pt x="73729" y="1582"/>
                    </a:lnTo>
                    <a:lnTo>
                      <a:pt x="59977" y="0"/>
                    </a:lnTo>
                    <a:lnTo>
                      <a:pt x="46224" y="1582"/>
                    </a:lnTo>
                    <a:lnTo>
                      <a:pt x="33599" y="6091"/>
                    </a:lnTo>
                    <a:lnTo>
                      <a:pt x="22463" y="13167"/>
                    </a:lnTo>
                    <a:lnTo>
                      <a:pt x="13175" y="22449"/>
                    </a:lnTo>
                    <a:lnTo>
                      <a:pt x="6095" y="33578"/>
                    </a:lnTo>
                    <a:lnTo>
                      <a:pt x="1583" y="46194"/>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8" name="Google Shape;188;p27"/>
              <p:cNvSpPr/>
              <p:nvPr/>
            </p:nvSpPr>
            <p:spPr>
              <a:xfrm>
                <a:off x="12504015" y="4113714"/>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89" name="Google Shape;189;p27"/>
              <p:cNvSpPr/>
              <p:nvPr/>
            </p:nvSpPr>
            <p:spPr>
              <a:xfrm>
                <a:off x="12504015" y="4113714"/>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0" name="Google Shape;190;p27"/>
              <p:cNvSpPr/>
              <p:nvPr/>
            </p:nvSpPr>
            <p:spPr>
              <a:xfrm>
                <a:off x="11325147" y="4113714"/>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1" name="Google Shape;191;p27"/>
              <p:cNvSpPr/>
              <p:nvPr/>
            </p:nvSpPr>
            <p:spPr>
              <a:xfrm>
                <a:off x="11325147" y="4113714"/>
                <a:ext cx="402600" cy="417300"/>
              </a:xfrm>
              <a:custGeom>
                <a:avLst/>
                <a:gdLst/>
                <a:ahLst/>
                <a:cxnLst/>
                <a:rect l="l" t="t" r="r" b="b"/>
                <a:pathLst>
                  <a:path w="120000" h="120000" extrusionOk="0">
                    <a:moveTo>
                      <a:pt x="59977" y="119872"/>
                    </a:moveTo>
                    <a:lnTo>
                      <a:pt x="73729" y="118289"/>
                    </a:lnTo>
                    <a:lnTo>
                      <a:pt x="86354" y="113779"/>
                    </a:lnTo>
                    <a:lnTo>
                      <a:pt x="97490" y="106704"/>
                    </a:lnTo>
                    <a:lnTo>
                      <a:pt x="106778" y="97422"/>
                    </a:lnTo>
                    <a:lnTo>
                      <a:pt x="113858" y="86294"/>
                    </a:lnTo>
                    <a:lnTo>
                      <a:pt x="118370" y="73679"/>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79"/>
                    </a:lnTo>
                    <a:lnTo>
                      <a:pt x="6095" y="86294"/>
                    </a:lnTo>
                    <a:lnTo>
                      <a:pt x="13175" y="97422"/>
                    </a:lnTo>
                    <a:lnTo>
                      <a:pt x="22463" y="106704"/>
                    </a:lnTo>
                    <a:lnTo>
                      <a:pt x="33599" y="113779"/>
                    </a:lnTo>
                    <a:lnTo>
                      <a:pt x="46224" y="118289"/>
                    </a:lnTo>
                    <a:lnTo>
                      <a:pt x="59977" y="119872"/>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2" name="Google Shape;192;p27"/>
              <p:cNvSpPr/>
              <p:nvPr/>
            </p:nvSpPr>
            <p:spPr>
              <a:xfrm>
                <a:off x="11913248" y="4453351"/>
                <a:ext cx="402600" cy="417300"/>
              </a:xfrm>
              <a:custGeom>
                <a:avLst/>
                <a:gdLst/>
                <a:ahLst/>
                <a:cxnLst/>
                <a:rect l="l" t="t" r="r" b="b"/>
                <a:pathLst>
                  <a:path w="120000" h="120000" extrusionOk="0">
                    <a:moveTo>
                      <a:pt x="59977" y="0"/>
                    </a:moveTo>
                    <a:lnTo>
                      <a:pt x="46224" y="1582"/>
                    </a:lnTo>
                    <a:lnTo>
                      <a:pt x="33599" y="6091"/>
                    </a:lnTo>
                    <a:lnTo>
                      <a:pt x="22463" y="13166"/>
                    </a:lnTo>
                    <a:lnTo>
                      <a:pt x="13175" y="22447"/>
                    </a:lnTo>
                    <a:lnTo>
                      <a:pt x="6095" y="33576"/>
                    </a:lnTo>
                    <a:lnTo>
                      <a:pt x="1583" y="46193"/>
                    </a:lnTo>
                    <a:lnTo>
                      <a:pt x="0" y="59937"/>
                    </a:lnTo>
                    <a:lnTo>
                      <a:pt x="1583" y="73680"/>
                    </a:lnTo>
                    <a:lnTo>
                      <a:pt x="6095" y="86295"/>
                    </a:lnTo>
                    <a:lnTo>
                      <a:pt x="13175" y="97424"/>
                    </a:lnTo>
                    <a:lnTo>
                      <a:pt x="22463" y="106706"/>
                    </a:lnTo>
                    <a:lnTo>
                      <a:pt x="33599" y="113783"/>
                    </a:lnTo>
                    <a:lnTo>
                      <a:pt x="46224" y="118292"/>
                    </a:lnTo>
                    <a:lnTo>
                      <a:pt x="59977" y="119875"/>
                    </a:lnTo>
                    <a:lnTo>
                      <a:pt x="73729" y="118292"/>
                    </a:lnTo>
                    <a:lnTo>
                      <a:pt x="86354" y="113783"/>
                    </a:lnTo>
                    <a:lnTo>
                      <a:pt x="97490" y="106706"/>
                    </a:lnTo>
                    <a:lnTo>
                      <a:pt x="106778" y="97424"/>
                    </a:lnTo>
                    <a:lnTo>
                      <a:pt x="113858" y="86295"/>
                    </a:lnTo>
                    <a:lnTo>
                      <a:pt x="118370" y="73680"/>
                    </a:lnTo>
                    <a:lnTo>
                      <a:pt x="119954" y="59937"/>
                    </a:lnTo>
                    <a:lnTo>
                      <a:pt x="118370" y="46193"/>
                    </a:lnTo>
                    <a:lnTo>
                      <a:pt x="113858" y="33576"/>
                    </a:lnTo>
                    <a:lnTo>
                      <a:pt x="106778" y="22447"/>
                    </a:lnTo>
                    <a:lnTo>
                      <a:pt x="97490" y="13166"/>
                    </a:lnTo>
                    <a:lnTo>
                      <a:pt x="86354" y="6091"/>
                    </a:lnTo>
                    <a:lnTo>
                      <a:pt x="73729" y="1582"/>
                    </a:lnTo>
                    <a:lnTo>
                      <a:pt x="59977"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3" name="Google Shape;193;p27"/>
              <p:cNvSpPr/>
              <p:nvPr/>
            </p:nvSpPr>
            <p:spPr>
              <a:xfrm>
                <a:off x="11913248" y="4453351"/>
                <a:ext cx="402600" cy="417300"/>
              </a:xfrm>
              <a:custGeom>
                <a:avLst/>
                <a:gdLst/>
                <a:ahLst/>
                <a:cxnLst/>
                <a:rect l="l" t="t" r="r" b="b"/>
                <a:pathLst>
                  <a:path w="120000" h="120000" extrusionOk="0">
                    <a:moveTo>
                      <a:pt x="59977" y="119875"/>
                    </a:moveTo>
                    <a:lnTo>
                      <a:pt x="73729" y="118292"/>
                    </a:lnTo>
                    <a:lnTo>
                      <a:pt x="86354" y="113783"/>
                    </a:lnTo>
                    <a:lnTo>
                      <a:pt x="97490" y="106706"/>
                    </a:lnTo>
                    <a:lnTo>
                      <a:pt x="106778" y="97424"/>
                    </a:lnTo>
                    <a:lnTo>
                      <a:pt x="113858" y="86295"/>
                    </a:lnTo>
                    <a:lnTo>
                      <a:pt x="118370" y="73680"/>
                    </a:lnTo>
                    <a:lnTo>
                      <a:pt x="119954" y="59937"/>
                    </a:lnTo>
                    <a:lnTo>
                      <a:pt x="118370" y="46193"/>
                    </a:lnTo>
                    <a:lnTo>
                      <a:pt x="113858" y="33576"/>
                    </a:lnTo>
                    <a:lnTo>
                      <a:pt x="106778" y="22447"/>
                    </a:lnTo>
                    <a:lnTo>
                      <a:pt x="97490" y="13166"/>
                    </a:lnTo>
                    <a:lnTo>
                      <a:pt x="86354" y="6091"/>
                    </a:lnTo>
                    <a:lnTo>
                      <a:pt x="73729" y="1582"/>
                    </a:lnTo>
                    <a:lnTo>
                      <a:pt x="59977" y="0"/>
                    </a:lnTo>
                    <a:lnTo>
                      <a:pt x="46224" y="1582"/>
                    </a:lnTo>
                    <a:lnTo>
                      <a:pt x="33599" y="6091"/>
                    </a:lnTo>
                    <a:lnTo>
                      <a:pt x="22463" y="13166"/>
                    </a:lnTo>
                    <a:lnTo>
                      <a:pt x="13175" y="22447"/>
                    </a:lnTo>
                    <a:lnTo>
                      <a:pt x="6095" y="33576"/>
                    </a:lnTo>
                    <a:lnTo>
                      <a:pt x="1583" y="46193"/>
                    </a:lnTo>
                    <a:lnTo>
                      <a:pt x="0" y="59937"/>
                    </a:lnTo>
                    <a:lnTo>
                      <a:pt x="1583" y="73680"/>
                    </a:lnTo>
                    <a:lnTo>
                      <a:pt x="6095" y="86295"/>
                    </a:lnTo>
                    <a:lnTo>
                      <a:pt x="13175" y="97424"/>
                    </a:lnTo>
                    <a:lnTo>
                      <a:pt x="22463" y="106706"/>
                    </a:lnTo>
                    <a:lnTo>
                      <a:pt x="33599" y="113783"/>
                    </a:lnTo>
                    <a:lnTo>
                      <a:pt x="46224" y="118292"/>
                    </a:lnTo>
                    <a:lnTo>
                      <a:pt x="59977" y="119875"/>
                    </a:lnTo>
                    <a:close/>
                  </a:path>
                </a:pathLst>
              </a:custGeom>
              <a:solidFill>
                <a:srgbClr val="60489D"/>
              </a:solidFill>
              <a:ln w="360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sp>
        <p:nvSpPr>
          <p:cNvPr id="194" name="Google Shape;194;p27"/>
          <p:cNvSpPr txBox="1"/>
          <p:nvPr/>
        </p:nvSpPr>
        <p:spPr>
          <a:xfrm>
            <a:off x="507200" y="361650"/>
            <a:ext cx="3917100" cy="3576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C10000"/>
              </a:buClr>
              <a:buSzPts val="2900"/>
              <a:buFont typeface="Roboto"/>
              <a:buNone/>
            </a:pPr>
            <a:r>
              <a:rPr lang="en" sz="2500">
                <a:solidFill>
                  <a:srgbClr val="666666"/>
                </a:solidFill>
                <a:latin typeface="Montserrat"/>
                <a:ea typeface="Montserrat"/>
                <a:cs typeface="Montserrat"/>
                <a:sym typeface="Montserrat"/>
              </a:rPr>
              <a:t>TOOLS </a:t>
            </a:r>
            <a:r>
              <a:rPr lang="en" sz="2500">
                <a:solidFill>
                  <a:srgbClr val="FFFFFF"/>
                </a:solidFill>
                <a:latin typeface="Montserrat"/>
                <a:ea typeface="Montserrat"/>
                <a:cs typeface="Montserrat"/>
                <a:sym typeface="Montserrat"/>
              </a:rPr>
              <a:t> </a:t>
            </a:r>
            <a:r>
              <a:rPr lang="en" sz="2500" b="1">
                <a:solidFill>
                  <a:srgbClr val="60489D"/>
                </a:solidFill>
                <a:latin typeface="Montserrat"/>
                <a:ea typeface="Montserrat"/>
                <a:cs typeface="Montserrat"/>
                <a:sym typeface="Montserrat"/>
              </a:rPr>
              <a:t>UTILIZED</a:t>
            </a:r>
            <a:endParaRPr sz="2500">
              <a:solidFill>
                <a:srgbClr val="60489D"/>
              </a:solidFill>
              <a:latin typeface="Nunito"/>
              <a:ea typeface="Nunito"/>
              <a:cs typeface="Nunito"/>
              <a:sym typeface="Nunito"/>
            </a:endParaRPr>
          </a:p>
        </p:txBody>
      </p:sp>
      <p:sp>
        <p:nvSpPr>
          <p:cNvPr id="195" name="Google Shape;195;p27"/>
          <p:cNvSpPr/>
          <p:nvPr/>
        </p:nvSpPr>
        <p:spPr>
          <a:xfrm>
            <a:off x="3988926" y="3044892"/>
            <a:ext cx="1054200" cy="1054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2" y="4326"/>
                </a:lnTo>
                <a:lnTo>
                  <a:pt x="35710" y="5118"/>
                </a:lnTo>
                <a:lnTo>
                  <a:pt x="33871" y="5971"/>
                </a:lnTo>
                <a:lnTo>
                  <a:pt x="32066" y="6883"/>
                </a:lnTo>
                <a:lnTo>
                  <a:pt x="30296" y="7854"/>
                </a:lnTo>
                <a:lnTo>
                  <a:pt x="28563" y="8882"/>
                </a:lnTo>
                <a:lnTo>
                  <a:pt x="26869" y="9966"/>
                </a:lnTo>
                <a:lnTo>
                  <a:pt x="25213" y="11104"/>
                </a:lnTo>
                <a:lnTo>
                  <a:pt x="23599" y="12296"/>
                </a:lnTo>
                <a:lnTo>
                  <a:pt x="22026" y="13540"/>
                </a:lnTo>
                <a:lnTo>
                  <a:pt x="20496" y="14835"/>
                </a:lnTo>
                <a:lnTo>
                  <a:pt x="19011" y="16179"/>
                </a:lnTo>
                <a:lnTo>
                  <a:pt x="17572" y="17571"/>
                </a:lnTo>
                <a:lnTo>
                  <a:pt x="16179"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8"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8"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79" y="100977"/>
                </a:lnTo>
                <a:lnTo>
                  <a:pt x="17572" y="102416"/>
                </a:lnTo>
                <a:lnTo>
                  <a:pt x="19011" y="103808"/>
                </a:lnTo>
                <a:lnTo>
                  <a:pt x="20496" y="105153"/>
                </a:lnTo>
                <a:lnTo>
                  <a:pt x="22026" y="106447"/>
                </a:lnTo>
                <a:lnTo>
                  <a:pt x="23599" y="107691"/>
                </a:lnTo>
                <a:lnTo>
                  <a:pt x="25213" y="108883"/>
                </a:lnTo>
                <a:lnTo>
                  <a:pt x="26869" y="110022"/>
                </a:lnTo>
                <a:lnTo>
                  <a:pt x="28563" y="111105"/>
                </a:lnTo>
                <a:lnTo>
                  <a:pt x="30296" y="112134"/>
                </a:lnTo>
                <a:lnTo>
                  <a:pt x="32066" y="113104"/>
                </a:lnTo>
                <a:lnTo>
                  <a:pt x="33871" y="114017"/>
                </a:lnTo>
                <a:lnTo>
                  <a:pt x="35710" y="114870"/>
                </a:lnTo>
                <a:lnTo>
                  <a:pt x="37582"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1" y="107691"/>
                </a:lnTo>
                <a:lnTo>
                  <a:pt x="97964" y="106447"/>
                </a:lnTo>
                <a:lnTo>
                  <a:pt x="99494" y="105153"/>
                </a:lnTo>
                <a:lnTo>
                  <a:pt x="100979" y="103808"/>
                </a:lnTo>
                <a:lnTo>
                  <a:pt x="102418" y="102416"/>
                </a:lnTo>
                <a:lnTo>
                  <a:pt x="103811" y="100977"/>
                </a:lnTo>
                <a:lnTo>
                  <a:pt x="105155" y="99492"/>
                </a:lnTo>
                <a:lnTo>
                  <a:pt x="106450" y="97962"/>
                </a:lnTo>
                <a:lnTo>
                  <a:pt x="107693"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1"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3" y="23598"/>
                </a:lnTo>
                <a:lnTo>
                  <a:pt x="106450" y="22025"/>
                </a:lnTo>
                <a:lnTo>
                  <a:pt x="105155" y="20496"/>
                </a:lnTo>
                <a:lnTo>
                  <a:pt x="103811" y="19011"/>
                </a:lnTo>
                <a:lnTo>
                  <a:pt x="102418" y="17571"/>
                </a:lnTo>
                <a:lnTo>
                  <a:pt x="100979" y="16179"/>
                </a:lnTo>
                <a:lnTo>
                  <a:pt x="99494" y="14835"/>
                </a:lnTo>
                <a:lnTo>
                  <a:pt x="97964" y="13540"/>
                </a:lnTo>
                <a:lnTo>
                  <a:pt x="96391"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6" name="Google Shape;196;p27"/>
          <p:cNvSpPr/>
          <p:nvPr/>
        </p:nvSpPr>
        <p:spPr>
          <a:xfrm>
            <a:off x="1329250" y="3045398"/>
            <a:ext cx="1054200" cy="1054200"/>
          </a:xfrm>
          <a:custGeom>
            <a:avLst/>
            <a:gdLst/>
            <a:ahLst/>
            <a:cxnLst/>
            <a:rect l="l" t="t" r="r" b="b"/>
            <a:pathLst>
              <a:path w="120000" h="120000" extrusionOk="0">
                <a:moveTo>
                  <a:pt x="59995" y="0"/>
                </a:moveTo>
                <a:lnTo>
                  <a:pt x="57843" y="37"/>
                </a:lnTo>
                <a:lnTo>
                  <a:pt x="55710" y="150"/>
                </a:lnTo>
                <a:lnTo>
                  <a:pt x="53598" y="337"/>
                </a:lnTo>
                <a:lnTo>
                  <a:pt x="51507" y="595"/>
                </a:lnTo>
                <a:lnTo>
                  <a:pt x="49439" y="925"/>
                </a:lnTo>
                <a:lnTo>
                  <a:pt x="47395" y="1325"/>
                </a:lnTo>
                <a:lnTo>
                  <a:pt x="45377" y="1793"/>
                </a:lnTo>
                <a:lnTo>
                  <a:pt x="43385" y="2328"/>
                </a:lnTo>
                <a:lnTo>
                  <a:pt x="41421" y="2930"/>
                </a:lnTo>
                <a:lnTo>
                  <a:pt x="39487" y="3596"/>
                </a:lnTo>
                <a:lnTo>
                  <a:pt x="37583" y="4326"/>
                </a:lnTo>
                <a:lnTo>
                  <a:pt x="35710" y="5118"/>
                </a:lnTo>
                <a:lnTo>
                  <a:pt x="33871" y="5971"/>
                </a:lnTo>
                <a:lnTo>
                  <a:pt x="32066" y="6883"/>
                </a:lnTo>
                <a:lnTo>
                  <a:pt x="30296" y="7854"/>
                </a:lnTo>
                <a:lnTo>
                  <a:pt x="28564" y="8882"/>
                </a:lnTo>
                <a:lnTo>
                  <a:pt x="26869" y="9966"/>
                </a:lnTo>
                <a:lnTo>
                  <a:pt x="25214" y="11104"/>
                </a:lnTo>
                <a:lnTo>
                  <a:pt x="23599" y="12296"/>
                </a:lnTo>
                <a:lnTo>
                  <a:pt x="22026" y="13540"/>
                </a:lnTo>
                <a:lnTo>
                  <a:pt x="20497" y="14835"/>
                </a:lnTo>
                <a:lnTo>
                  <a:pt x="19012" y="16179"/>
                </a:lnTo>
                <a:lnTo>
                  <a:pt x="17572" y="17571"/>
                </a:lnTo>
                <a:lnTo>
                  <a:pt x="16180" y="19011"/>
                </a:lnTo>
                <a:lnTo>
                  <a:pt x="14835" y="20496"/>
                </a:lnTo>
                <a:lnTo>
                  <a:pt x="13541" y="22025"/>
                </a:lnTo>
                <a:lnTo>
                  <a:pt x="12297" y="23598"/>
                </a:lnTo>
                <a:lnTo>
                  <a:pt x="11105" y="25213"/>
                </a:lnTo>
                <a:lnTo>
                  <a:pt x="9966" y="26868"/>
                </a:lnTo>
                <a:lnTo>
                  <a:pt x="8882" y="28562"/>
                </a:lnTo>
                <a:lnTo>
                  <a:pt x="7854" y="30295"/>
                </a:lnTo>
                <a:lnTo>
                  <a:pt x="6883" y="32064"/>
                </a:lnTo>
                <a:lnTo>
                  <a:pt x="5971" y="33870"/>
                </a:lnTo>
                <a:lnTo>
                  <a:pt x="5118" y="35709"/>
                </a:lnTo>
                <a:lnTo>
                  <a:pt x="4326" y="37581"/>
                </a:lnTo>
                <a:lnTo>
                  <a:pt x="3596" y="39485"/>
                </a:lnTo>
                <a:lnTo>
                  <a:pt x="2930" y="41420"/>
                </a:lnTo>
                <a:lnTo>
                  <a:pt x="2329" y="43384"/>
                </a:lnTo>
                <a:lnTo>
                  <a:pt x="1793" y="45375"/>
                </a:lnTo>
                <a:lnTo>
                  <a:pt x="1325" y="47394"/>
                </a:lnTo>
                <a:lnTo>
                  <a:pt x="925" y="49438"/>
                </a:lnTo>
                <a:lnTo>
                  <a:pt x="595" y="51506"/>
                </a:lnTo>
                <a:lnTo>
                  <a:pt x="337" y="53596"/>
                </a:lnTo>
                <a:lnTo>
                  <a:pt x="150" y="55709"/>
                </a:lnTo>
                <a:lnTo>
                  <a:pt x="37" y="57842"/>
                </a:lnTo>
                <a:lnTo>
                  <a:pt x="0" y="59993"/>
                </a:lnTo>
                <a:lnTo>
                  <a:pt x="37" y="62145"/>
                </a:lnTo>
                <a:lnTo>
                  <a:pt x="150" y="64278"/>
                </a:lnTo>
                <a:lnTo>
                  <a:pt x="337" y="66390"/>
                </a:lnTo>
                <a:lnTo>
                  <a:pt x="595" y="68481"/>
                </a:lnTo>
                <a:lnTo>
                  <a:pt x="925" y="70549"/>
                </a:lnTo>
                <a:lnTo>
                  <a:pt x="1325" y="72593"/>
                </a:lnTo>
                <a:lnTo>
                  <a:pt x="1793" y="74611"/>
                </a:lnTo>
                <a:lnTo>
                  <a:pt x="2329" y="76603"/>
                </a:lnTo>
                <a:lnTo>
                  <a:pt x="2930" y="78567"/>
                </a:lnTo>
                <a:lnTo>
                  <a:pt x="3596" y="80502"/>
                </a:lnTo>
                <a:lnTo>
                  <a:pt x="4326" y="82406"/>
                </a:lnTo>
                <a:lnTo>
                  <a:pt x="5118" y="84278"/>
                </a:lnTo>
                <a:lnTo>
                  <a:pt x="5971" y="86117"/>
                </a:lnTo>
                <a:lnTo>
                  <a:pt x="6883" y="87923"/>
                </a:lnTo>
                <a:lnTo>
                  <a:pt x="7854" y="89692"/>
                </a:lnTo>
                <a:lnTo>
                  <a:pt x="8882" y="91425"/>
                </a:lnTo>
                <a:lnTo>
                  <a:pt x="9966" y="93119"/>
                </a:lnTo>
                <a:lnTo>
                  <a:pt x="11105" y="94775"/>
                </a:lnTo>
                <a:lnTo>
                  <a:pt x="12297" y="96389"/>
                </a:lnTo>
                <a:lnTo>
                  <a:pt x="13541" y="97962"/>
                </a:lnTo>
                <a:lnTo>
                  <a:pt x="14835" y="99492"/>
                </a:lnTo>
                <a:lnTo>
                  <a:pt x="16180" y="100977"/>
                </a:lnTo>
                <a:lnTo>
                  <a:pt x="17572" y="102416"/>
                </a:lnTo>
                <a:lnTo>
                  <a:pt x="19012" y="103808"/>
                </a:lnTo>
                <a:lnTo>
                  <a:pt x="20497" y="105153"/>
                </a:lnTo>
                <a:lnTo>
                  <a:pt x="22026" y="106447"/>
                </a:lnTo>
                <a:lnTo>
                  <a:pt x="23599" y="107691"/>
                </a:lnTo>
                <a:lnTo>
                  <a:pt x="25214" y="108883"/>
                </a:lnTo>
                <a:lnTo>
                  <a:pt x="26869" y="110022"/>
                </a:lnTo>
                <a:lnTo>
                  <a:pt x="28564" y="111105"/>
                </a:lnTo>
                <a:lnTo>
                  <a:pt x="30296" y="112134"/>
                </a:lnTo>
                <a:lnTo>
                  <a:pt x="32066" y="113104"/>
                </a:lnTo>
                <a:lnTo>
                  <a:pt x="33871" y="114017"/>
                </a:lnTo>
                <a:lnTo>
                  <a:pt x="35710" y="114870"/>
                </a:lnTo>
                <a:lnTo>
                  <a:pt x="37583" y="115662"/>
                </a:lnTo>
                <a:lnTo>
                  <a:pt x="39487" y="116391"/>
                </a:lnTo>
                <a:lnTo>
                  <a:pt x="41421" y="117058"/>
                </a:lnTo>
                <a:lnTo>
                  <a:pt x="43385" y="117659"/>
                </a:lnTo>
                <a:lnTo>
                  <a:pt x="45377" y="118195"/>
                </a:lnTo>
                <a:lnTo>
                  <a:pt x="47395" y="118663"/>
                </a:lnTo>
                <a:lnTo>
                  <a:pt x="49439" y="119063"/>
                </a:lnTo>
                <a:lnTo>
                  <a:pt x="51507" y="119392"/>
                </a:lnTo>
                <a:lnTo>
                  <a:pt x="53598" y="119651"/>
                </a:lnTo>
                <a:lnTo>
                  <a:pt x="55710" y="119838"/>
                </a:lnTo>
                <a:lnTo>
                  <a:pt x="57843" y="119950"/>
                </a:lnTo>
                <a:lnTo>
                  <a:pt x="59995" y="119988"/>
                </a:lnTo>
                <a:lnTo>
                  <a:pt x="62147" y="119950"/>
                </a:lnTo>
                <a:lnTo>
                  <a:pt x="64280" y="119838"/>
                </a:lnTo>
                <a:lnTo>
                  <a:pt x="66392" y="119651"/>
                </a:lnTo>
                <a:lnTo>
                  <a:pt x="68483" y="119392"/>
                </a:lnTo>
                <a:lnTo>
                  <a:pt x="70551" y="119063"/>
                </a:lnTo>
                <a:lnTo>
                  <a:pt x="72595" y="118663"/>
                </a:lnTo>
                <a:lnTo>
                  <a:pt x="74613" y="118195"/>
                </a:lnTo>
                <a:lnTo>
                  <a:pt x="76605" y="117659"/>
                </a:lnTo>
                <a:lnTo>
                  <a:pt x="78569" y="117058"/>
                </a:lnTo>
                <a:lnTo>
                  <a:pt x="80504" y="116391"/>
                </a:lnTo>
                <a:lnTo>
                  <a:pt x="82408" y="115662"/>
                </a:lnTo>
                <a:lnTo>
                  <a:pt x="84280" y="114870"/>
                </a:lnTo>
                <a:lnTo>
                  <a:pt x="86120" y="114017"/>
                </a:lnTo>
                <a:lnTo>
                  <a:pt x="87925" y="113104"/>
                </a:lnTo>
                <a:lnTo>
                  <a:pt x="89694" y="112134"/>
                </a:lnTo>
                <a:lnTo>
                  <a:pt x="91427" y="111105"/>
                </a:lnTo>
                <a:lnTo>
                  <a:pt x="93122" y="110022"/>
                </a:lnTo>
                <a:lnTo>
                  <a:pt x="94777" y="108883"/>
                </a:lnTo>
                <a:lnTo>
                  <a:pt x="96392" y="107691"/>
                </a:lnTo>
                <a:lnTo>
                  <a:pt x="97964" y="106447"/>
                </a:lnTo>
                <a:lnTo>
                  <a:pt x="99494" y="105153"/>
                </a:lnTo>
                <a:lnTo>
                  <a:pt x="100979" y="103808"/>
                </a:lnTo>
                <a:lnTo>
                  <a:pt x="102418" y="102416"/>
                </a:lnTo>
                <a:lnTo>
                  <a:pt x="103811" y="100977"/>
                </a:lnTo>
                <a:lnTo>
                  <a:pt x="105155" y="99492"/>
                </a:lnTo>
                <a:lnTo>
                  <a:pt x="106450" y="97962"/>
                </a:lnTo>
                <a:lnTo>
                  <a:pt x="107694" y="96389"/>
                </a:lnTo>
                <a:lnTo>
                  <a:pt x="108885" y="94775"/>
                </a:lnTo>
                <a:lnTo>
                  <a:pt x="110024" y="93119"/>
                </a:lnTo>
                <a:lnTo>
                  <a:pt x="111108" y="91425"/>
                </a:lnTo>
                <a:lnTo>
                  <a:pt x="112136" y="89692"/>
                </a:lnTo>
                <a:lnTo>
                  <a:pt x="113107" y="87923"/>
                </a:lnTo>
                <a:lnTo>
                  <a:pt x="114019" y="86117"/>
                </a:lnTo>
                <a:lnTo>
                  <a:pt x="114872" y="84278"/>
                </a:lnTo>
                <a:lnTo>
                  <a:pt x="115664" y="82406"/>
                </a:lnTo>
                <a:lnTo>
                  <a:pt x="116394" y="80502"/>
                </a:lnTo>
                <a:lnTo>
                  <a:pt x="117060" y="78567"/>
                </a:lnTo>
                <a:lnTo>
                  <a:pt x="117662" y="76603"/>
                </a:lnTo>
                <a:lnTo>
                  <a:pt x="118197" y="74611"/>
                </a:lnTo>
                <a:lnTo>
                  <a:pt x="118665" y="72593"/>
                </a:lnTo>
                <a:lnTo>
                  <a:pt x="119065" y="70549"/>
                </a:lnTo>
                <a:lnTo>
                  <a:pt x="119395" y="68481"/>
                </a:lnTo>
                <a:lnTo>
                  <a:pt x="119653" y="66390"/>
                </a:lnTo>
                <a:lnTo>
                  <a:pt x="119840" y="64278"/>
                </a:lnTo>
                <a:lnTo>
                  <a:pt x="119953" y="62145"/>
                </a:lnTo>
                <a:lnTo>
                  <a:pt x="119990" y="59993"/>
                </a:lnTo>
                <a:lnTo>
                  <a:pt x="119953" y="57842"/>
                </a:lnTo>
                <a:lnTo>
                  <a:pt x="119840" y="55709"/>
                </a:lnTo>
                <a:lnTo>
                  <a:pt x="119653" y="53596"/>
                </a:lnTo>
                <a:lnTo>
                  <a:pt x="119395" y="51506"/>
                </a:lnTo>
                <a:lnTo>
                  <a:pt x="119065" y="49438"/>
                </a:lnTo>
                <a:lnTo>
                  <a:pt x="118665" y="47394"/>
                </a:lnTo>
                <a:lnTo>
                  <a:pt x="118197" y="45375"/>
                </a:lnTo>
                <a:lnTo>
                  <a:pt x="117662" y="43384"/>
                </a:lnTo>
                <a:lnTo>
                  <a:pt x="117060" y="41420"/>
                </a:lnTo>
                <a:lnTo>
                  <a:pt x="116394" y="39485"/>
                </a:lnTo>
                <a:lnTo>
                  <a:pt x="115664" y="37581"/>
                </a:lnTo>
                <a:lnTo>
                  <a:pt x="114872" y="35709"/>
                </a:lnTo>
                <a:lnTo>
                  <a:pt x="114019" y="33870"/>
                </a:lnTo>
                <a:lnTo>
                  <a:pt x="113107" y="32064"/>
                </a:lnTo>
                <a:lnTo>
                  <a:pt x="112136" y="30295"/>
                </a:lnTo>
                <a:lnTo>
                  <a:pt x="111108" y="28562"/>
                </a:lnTo>
                <a:lnTo>
                  <a:pt x="110024" y="26868"/>
                </a:lnTo>
                <a:lnTo>
                  <a:pt x="108885" y="25213"/>
                </a:lnTo>
                <a:lnTo>
                  <a:pt x="107694" y="23598"/>
                </a:lnTo>
                <a:lnTo>
                  <a:pt x="106450" y="22025"/>
                </a:lnTo>
                <a:lnTo>
                  <a:pt x="105155" y="20496"/>
                </a:lnTo>
                <a:lnTo>
                  <a:pt x="103811" y="19011"/>
                </a:lnTo>
                <a:lnTo>
                  <a:pt x="102418" y="17571"/>
                </a:lnTo>
                <a:lnTo>
                  <a:pt x="100979" y="16179"/>
                </a:lnTo>
                <a:lnTo>
                  <a:pt x="99494" y="14835"/>
                </a:lnTo>
                <a:lnTo>
                  <a:pt x="97964" y="13540"/>
                </a:lnTo>
                <a:lnTo>
                  <a:pt x="96392" y="12296"/>
                </a:lnTo>
                <a:lnTo>
                  <a:pt x="94777" y="11104"/>
                </a:lnTo>
                <a:lnTo>
                  <a:pt x="93122" y="9966"/>
                </a:lnTo>
                <a:lnTo>
                  <a:pt x="91427" y="8882"/>
                </a:lnTo>
                <a:lnTo>
                  <a:pt x="89694" y="7854"/>
                </a:lnTo>
                <a:lnTo>
                  <a:pt x="87925" y="6883"/>
                </a:lnTo>
                <a:lnTo>
                  <a:pt x="86120" y="5971"/>
                </a:lnTo>
                <a:lnTo>
                  <a:pt x="84280" y="5118"/>
                </a:lnTo>
                <a:lnTo>
                  <a:pt x="82408" y="4326"/>
                </a:lnTo>
                <a:lnTo>
                  <a:pt x="80504" y="3596"/>
                </a:lnTo>
                <a:lnTo>
                  <a:pt x="78569" y="2930"/>
                </a:lnTo>
                <a:lnTo>
                  <a:pt x="76605" y="2328"/>
                </a:lnTo>
                <a:lnTo>
                  <a:pt x="74613" y="1793"/>
                </a:lnTo>
                <a:lnTo>
                  <a:pt x="72595" y="1325"/>
                </a:lnTo>
                <a:lnTo>
                  <a:pt x="70551" y="925"/>
                </a:lnTo>
                <a:lnTo>
                  <a:pt x="68483" y="595"/>
                </a:lnTo>
                <a:lnTo>
                  <a:pt x="66392" y="337"/>
                </a:lnTo>
                <a:lnTo>
                  <a:pt x="64280" y="150"/>
                </a:lnTo>
                <a:lnTo>
                  <a:pt x="62147" y="37"/>
                </a:lnTo>
                <a:lnTo>
                  <a:pt x="59995"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197" name="Google Shape;197;p27"/>
          <p:cNvGrpSpPr/>
          <p:nvPr/>
        </p:nvGrpSpPr>
        <p:grpSpPr>
          <a:xfrm>
            <a:off x="1597462" y="3310888"/>
            <a:ext cx="517901" cy="523435"/>
            <a:chOff x="1629341" y="3291332"/>
            <a:chExt cx="1330682" cy="1344899"/>
          </a:xfrm>
        </p:grpSpPr>
        <p:sp>
          <p:nvSpPr>
            <p:cNvPr id="198" name="Google Shape;198;p27"/>
            <p:cNvSpPr/>
            <p:nvPr/>
          </p:nvSpPr>
          <p:spPr>
            <a:xfrm>
              <a:off x="1629341" y="3496652"/>
              <a:ext cx="575400" cy="393600"/>
            </a:xfrm>
            <a:custGeom>
              <a:avLst/>
              <a:gdLst/>
              <a:ahLst/>
              <a:cxnLst/>
              <a:rect l="l" t="t" r="r" b="b"/>
              <a:pathLst>
                <a:path w="120000" h="120000" extrusionOk="0">
                  <a:moveTo>
                    <a:pt x="116214" y="119818"/>
                  </a:moveTo>
                  <a:lnTo>
                    <a:pt x="3753" y="119818"/>
                  </a:lnTo>
                  <a:lnTo>
                    <a:pt x="2293" y="119386"/>
                  </a:lnTo>
                  <a:lnTo>
                    <a:pt x="1099" y="118210"/>
                  </a:lnTo>
                  <a:lnTo>
                    <a:pt x="295" y="116466"/>
                  </a:lnTo>
                  <a:lnTo>
                    <a:pt x="0" y="114332"/>
                  </a:lnTo>
                  <a:lnTo>
                    <a:pt x="0" y="30034"/>
                  </a:lnTo>
                  <a:lnTo>
                    <a:pt x="0" y="27731"/>
                  </a:lnTo>
                  <a:lnTo>
                    <a:pt x="985" y="25672"/>
                  </a:lnTo>
                  <a:lnTo>
                    <a:pt x="2463" y="24882"/>
                  </a:lnTo>
                  <a:lnTo>
                    <a:pt x="3944" y="24089"/>
                  </a:lnTo>
                  <a:lnTo>
                    <a:pt x="5605" y="24731"/>
                  </a:lnTo>
                  <a:lnTo>
                    <a:pt x="6622" y="26492"/>
                  </a:lnTo>
                  <a:lnTo>
                    <a:pt x="13470" y="38335"/>
                  </a:lnTo>
                  <a:lnTo>
                    <a:pt x="20317" y="50179"/>
                  </a:lnTo>
                  <a:lnTo>
                    <a:pt x="27165" y="62022"/>
                  </a:lnTo>
                  <a:lnTo>
                    <a:pt x="34013" y="73865"/>
                  </a:lnTo>
                  <a:lnTo>
                    <a:pt x="38612" y="61454"/>
                  </a:lnTo>
                  <a:lnTo>
                    <a:pt x="43211" y="49043"/>
                  </a:lnTo>
                  <a:lnTo>
                    <a:pt x="47811" y="36631"/>
                  </a:lnTo>
                  <a:lnTo>
                    <a:pt x="52410" y="24220"/>
                  </a:lnTo>
                  <a:lnTo>
                    <a:pt x="52985" y="22668"/>
                  </a:lnTo>
                  <a:lnTo>
                    <a:pt x="54037" y="21615"/>
                  </a:lnTo>
                  <a:lnTo>
                    <a:pt x="55234" y="21390"/>
                  </a:lnTo>
                  <a:lnTo>
                    <a:pt x="56431" y="21166"/>
                  </a:lnTo>
                  <a:lnTo>
                    <a:pt x="57629" y="21797"/>
                  </a:lnTo>
                  <a:lnTo>
                    <a:pt x="58455" y="23086"/>
                  </a:lnTo>
                  <a:lnTo>
                    <a:pt x="61598" y="27998"/>
                  </a:lnTo>
                  <a:lnTo>
                    <a:pt x="64743" y="32910"/>
                  </a:lnTo>
                  <a:lnTo>
                    <a:pt x="67887" y="37823"/>
                  </a:lnTo>
                  <a:lnTo>
                    <a:pt x="71033" y="42735"/>
                  </a:lnTo>
                  <a:lnTo>
                    <a:pt x="73667" y="35851"/>
                  </a:lnTo>
                  <a:lnTo>
                    <a:pt x="76301" y="28968"/>
                  </a:lnTo>
                  <a:lnTo>
                    <a:pt x="81570" y="15201"/>
                  </a:lnTo>
                  <a:lnTo>
                    <a:pt x="83877" y="12580"/>
                  </a:lnTo>
                  <a:lnTo>
                    <a:pt x="114905" y="437"/>
                  </a:lnTo>
                  <a:lnTo>
                    <a:pt x="116031" y="0"/>
                  </a:lnTo>
                  <a:lnTo>
                    <a:pt x="117231" y="344"/>
                  </a:lnTo>
                  <a:lnTo>
                    <a:pt x="118156" y="1378"/>
                  </a:lnTo>
                  <a:lnTo>
                    <a:pt x="119083" y="2411"/>
                  </a:lnTo>
                  <a:lnTo>
                    <a:pt x="119626" y="4013"/>
                  </a:lnTo>
                  <a:lnTo>
                    <a:pt x="119631" y="5713"/>
                  </a:lnTo>
                  <a:lnTo>
                    <a:pt x="119968" y="114305"/>
                  </a:lnTo>
                  <a:lnTo>
                    <a:pt x="119973" y="115765"/>
                  </a:lnTo>
                  <a:lnTo>
                    <a:pt x="119578" y="117166"/>
                  </a:lnTo>
                  <a:lnTo>
                    <a:pt x="118874" y="118203"/>
                  </a:lnTo>
                  <a:lnTo>
                    <a:pt x="118169" y="119237"/>
                  </a:lnTo>
                  <a:lnTo>
                    <a:pt x="117213" y="119818"/>
                  </a:lnTo>
                  <a:lnTo>
                    <a:pt x="116214" y="119818"/>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199" name="Google Shape;199;p27"/>
            <p:cNvSpPr/>
            <p:nvPr/>
          </p:nvSpPr>
          <p:spPr>
            <a:xfrm>
              <a:off x="1629350" y="4039831"/>
              <a:ext cx="580500" cy="596400"/>
            </a:xfrm>
            <a:custGeom>
              <a:avLst/>
              <a:gdLst/>
              <a:ahLst/>
              <a:cxnLst/>
              <a:rect l="l" t="t" r="r" b="b"/>
              <a:pathLst>
                <a:path w="120000" h="120000" extrusionOk="0">
                  <a:moveTo>
                    <a:pt x="119679" y="119895"/>
                  </a:moveTo>
                  <a:lnTo>
                    <a:pt x="119992" y="119895"/>
                  </a:lnTo>
                  <a:lnTo>
                    <a:pt x="119992" y="0"/>
                  </a:lnTo>
                  <a:lnTo>
                    <a:pt x="0" y="0"/>
                  </a:lnTo>
                  <a:lnTo>
                    <a:pt x="0" y="119895"/>
                  </a:lnTo>
                  <a:lnTo>
                    <a:pt x="119679" y="11989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0" name="Google Shape;200;p27"/>
            <p:cNvSpPr/>
            <p:nvPr/>
          </p:nvSpPr>
          <p:spPr>
            <a:xfrm>
              <a:off x="2377723" y="4039831"/>
              <a:ext cx="582300" cy="596400"/>
            </a:xfrm>
            <a:custGeom>
              <a:avLst/>
              <a:gdLst/>
              <a:ahLst/>
              <a:cxnLst/>
              <a:rect l="l" t="t" r="r" b="b"/>
              <a:pathLst>
                <a:path w="120000" h="120000" extrusionOk="0">
                  <a:moveTo>
                    <a:pt x="119599" y="119895"/>
                  </a:moveTo>
                  <a:lnTo>
                    <a:pt x="119911" y="119895"/>
                  </a:lnTo>
                  <a:lnTo>
                    <a:pt x="119911" y="0"/>
                  </a:lnTo>
                  <a:lnTo>
                    <a:pt x="0" y="0"/>
                  </a:lnTo>
                  <a:lnTo>
                    <a:pt x="0" y="119895"/>
                  </a:lnTo>
                  <a:lnTo>
                    <a:pt x="119599" y="11989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1" name="Google Shape;201;p27"/>
            <p:cNvSpPr/>
            <p:nvPr/>
          </p:nvSpPr>
          <p:spPr>
            <a:xfrm>
              <a:off x="2377723" y="3291332"/>
              <a:ext cx="582300" cy="596400"/>
            </a:xfrm>
            <a:custGeom>
              <a:avLst/>
              <a:gdLst/>
              <a:ahLst/>
              <a:cxnLst/>
              <a:rect l="l" t="t" r="r" b="b"/>
              <a:pathLst>
                <a:path w="120000" h="120000" extrusionOk="0">
                  <a:moveTo>
                    <a:pt x="119599" y="119897"/>
                  </a:moveTo>
                  <a:lnTo>
                    <a:pt x="119911" y="119897"/>
                  </a:lnTo>
                  <a:lnTo>
                    <a:pt x="119911" y="0"/>
                  </a:lnTo>
                  <a:lnTo>
                    <a:pt x="0" y="0"/>
                  </a:lnTo>
                  <a:lnTo>
                    <a:pt x="0" y="119897"/>
                  </a:lnTo>
                  <a:lnTo>
                    <a:pt x="119599" y="1198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2" name="Google Shape;202;p27"/>
            <p:cNvSpPr/>
            <p:nvPr/>
          </p:nvSpPr>
          <p:spPr>
            <a:xfrm>
              <a:off x="1629350" y="3291332"/>
              <a:ext cx="580500" cy="596400"/>
            </a:xfrm>
            <a:custGeom>
              <a:avLst/>
              <a:gdLst/>
              <a:ahLst/>
              <a:cxnLst/>
              <a:rect l="l" t="t" r="r" b="b"/>
              <a:pathLst>
                <a:path w="120000" h="120000" extrusionOk="0">
                  <a:moveTo>
                    <a:pt x="119679" y="119897"/>
                  </a:moveTo>
                  <a:lnTo>
                    <a:pt x="119992" y="119897"/>
                  </a:lnTo>
                  <a:lnTo>
                    <a:pt x="119992" y="0"/>
                  </a:lnTo>
                  <a:lnTo>
                    <a:pt x="0" y="0"/>
                  </a:lnTo>
                  <a:lnTo>
                    <a:pt x="0" y="119897"/>
                  </a:lnTo>
                  <a:lnTo>
                    <a:pt x="119679" y="11989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3" name="Google Shape;203;p27"/>
            <p:cNvSpPr/>
            <p:nvPr/>
          </p:nvSpPr>
          <p:spPr>
            <a:xfrm>
              <a:off x="2532941" y="4223165"/>
              <a:ext cx="269100" cy="269100"/>
            </a:xfrm>
            <a:custGeom>
              <a:avLst/>
              <a:gdLst/>
              <a:ahLst/>
              <a:cxnLst/>
              <a:rect l="l" t="t" r="r" b="b"/>
              <a:pathLst>
                <a:path w="120000" h="120000" extrusionOk="0">
                  <a:moveTo>
                    <a:pt x="52137" y="59626"/>
                  </a:moveTo>
                  <a:lnTo>
                    <a:pt x="52137" y="0"/>
                  </a:lnTo>
                  <a:lnTo>
                    <a:pt x="31590" y="6693"/>
                  </a:lnTo>
                  <a:lnTo>
                    <a:pt x="15045" y="19868"/>
                  </a:lnTo>
                  <a:lnTo>
                    <a:pt x="4012" y="38015"/>
                  </a:lnTo>
                  <a:lnTo>
                    <a:pt x="0" y="59626"/>
                  </a:lnTo>
                  <a:lnTo>
                    <a:pt x="3071" y="78620"/>
                  </a:lnTo>
                  <a:lnTo>
                    <a:pt x="11622" y="95131"/>
                  </a:lnTo>
                  <a:lnTo>
                    <a:pt x="24653" y="108162"/>
                  </a:lnTo>
                  <a:lnTo>
                    <a:pt x="41164" y="116712"/>
                  </a:lnTo>
                  <a:lnTo>
                    <a:pt x="60158" y="119785"/>
                  </a:lnTo>
                  <a:lnTo>
                    <a:pt x="81770" y="115772"/>
                  </a:lnTo>
                  <a:lnTo>
                    <a:pt x="99918" y="104739"/>
                  </a:lnTo>
                  <a:lnTo>
                    <a:pt x="113093" y="88194"/>
                  </a:lnTo>
                  <a:lnTo>
                    <a:pt x="119785" y="67647"/>
                  </a:lnTo>
                  <a:lnTo>
                    <a:pt x="60158" y="67647"/>
                  </a:lnTo>
                  <a:lnTo>
                    <a:pt x="57037" y="67017"/>
                  </a:lnTo>
                  <a:lnTo>
                    <a:pt x="54488" y="65298"/>
                  </a:lnTo>
                  <a:lnTo>
                    <a:pt x="52768" y="62749"/>
                  </a:lnTo>
                  <a:lnTo>
                    <a:pt x="52137" y="59626"/>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4" name="Google Shape;204;p27"/>
            <p:cNvSpPr/>
            <p:nvPr/>
          </p:nvSpPr>
          <p:spPr>
            <a:xfrm>
              <a:off x="2733753" y="4175324"/>
              <a:ext cx="116100" cy="116100"/>
            </a:xfrm>
            <a:custGeom>
              <a:avLst/>
              <a:gdLst/>
              <a:ahLst/>
              <a:cxnLst/>
              <a:rect l="l" t="t" r="r" b="b"/>
              <a:pathLst>
                <a:path w="120000" h="120000" extrusionOk="0">
                  <a:moveTo>
                    <a:pt x="0" y="119567"/>
                  </a:moveTo>
                  <a:lnTo>
                    <a:pt x="119566" y="119567"/>
                  </a:lnTo>
                  <a:lnTo>
                    <a:pt x="106105" y="75887"/>
                  </a:lnTo>
                  <a:lnTo>
                    <a:pt x="79931" y="39638"/>
                  </a:lnTo>
                  <a:lnTo>
                    <a:pt x="43684" y="13462"/>
                  </a:lnTo>
                  <a:lnTo>
                    <a:pt x="0" y="0"/>
                  </a:lnTo>
                  <a:lnTo>
                    <a:pt x="0" y="119567"/>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5" name="Google Shape;205;p27"/>
            <p:cNvSpPr/>
            <p:nvPr/>
          </p:nvSpPr>
          <p:spPr>
            <a:xfrm>
              <a:off x="1744408" y="4153179"/>
              <a:ext cx="346800" cy="55800"/>
            </a:xfrm>
            <a:custGeom>
              <a:avLst/>
              <a:gdLst/>
              <a:ahLst/>
              <a:cxnLst/>
              <a:rect l="l" t="t" r="r" b="b"/>
              <a:pathLst>
                <a:path w="120000" h="120000" extrusionOk="0">
                  <a:moveTo>
                    <a:pt x="120000" y="118692"/>
                  </a:moveTo>
                  <a:lnTo>
                    <a:pt x="0" y="118692"/>
                  </a:lnTo>
                  <a:lnTo>
                    <a:pt x="0" y="0"/>
                  </a:lnTo>
                  <a:lnTo>
                    <a:pt x="120000" y="0"/>
                  </a:lnTo>
                  <a:lnTo>
                    <a:pt x="120000"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6" name="Google Shape;206;p27"/>
            <p:cNvSpPr/>
            <p:nvPr/>
          </p:nvSpPr>
          <p:spPr>
            <a:xfrm>
              <a:off x="1746211" y="4308347"/>
              <a:ext cx="279900" cy="55800"/>
            </a:xfrm>
            <a:custGeom>
              <a:avLst/>
              <a:gdLst/>
              <a:ahLst/>
              <a:cxnLst/>
              <a:rect l="l" t="t" r="r" b="b"/>
              <a:pathLst>
                <a:path w="120000" h="120000" extrusionOk="0">
                  <a:moveTo>
                    <a:pt x="119885" y="118692"/>
                  </a:moveTo>
                  <a:lnTo>
                    <a:pt x="0" y="118692"/>
                  </a:lnTo>
                  <a:lnTo>
                    <a:pt x="0" y="0"/>
                  </a:lnTo>
                  <a:lnTo>
                    <a:pt x="119885" y="0"/>
                  </a:lnTo>
                  <a:lnTo>
                    <a:pt x="119885"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7" name="Google Shape;207;p27"/>
            <p:cNvSpPr/>
            <p:nvPr/>
          </p:nvSpPr>
          <p:spPr>
            <a:xfrm>
              <a:off x="1746211" y="4463503"/>
              <a:ext cx="129000" cy="55800"/>
            </a:xfrm>
            <a:custGeom>
              <a:avLst/>
              <a:gdLst/>
              <a:ahLst/>
              <a:cxnLst/>
              <a:rect l="l" t="t" r="r" b="b"/>
              <a:pathLst>
                <a:path w="120000" h="120000" extrusionOk="0">
                  <a:moveTo>
                    <a:pt x="119656" y="118692"/>
                  </a:moveTo>
                  <a:lnTo>
                    <a:pt x="0" y="118692"/>
                  </a:lnTo>
                  <a:lnTo>
                    <a:pt x="0" y="0"/>
                  </a:lnTo>
                  <a:lnTo>
                    <a:pt x="119656" y="0"/>
                  </a:lnTo>
                  <a:lnTo>
                    <a:pt x="119656" y="118692"/>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8" name="Google Shape;208;p27"/>
            <p:cNvSpPr/>
            <p:nvPr/>
          </p:nvSpPr>
          <p:spPr>
            <a:xfrm>
              <a:off x="2485364" y="3581768"/>
              <a:ext cx="55800" cy="201300"/>
            </a:xfrm>
            <a:custGeom>
              <a:avLst/>
              <a:gdLst/>
              <a:ahLst/>
              <a:cxnLst/>
              <a:rect l="l" t="t" r="r" b="b"/>
              <a:pathLst>
                <a:path w="120000" h="120000" extrusionOk="0">
                  <a:moveTo>
                    <a:pt x="0" y="0"/>
                  </a:moveTo>
                  <a:lnTo>
                    <a:pt x="119452" y="0"/>
                  </a:lnTo>
                  <a:lnTo>
                    <a:pt x="119452" y="119704"/>
                  </a:lnTo>
                  <a:lnTo>
                    <a:pt x="0" y="119704"/>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09" name="Google Shape;209;p27"/>
            <p:cNvSpPr/>
            <p:nvPr/>
          </p:nvSpPr>
          <p:spPr>
            <a:xfrm>
              <a:off x="2641155" y="3671036"/>
              <a:ext cx="55800" cy="109800"/>
            </a:xfrm>
            <a:custGeom>
              <a:avLst/>
              <a:gdLst/>
              <a:ahLst/>
              <a:cxnLst/>
              <a:rect l="l" t="t" r="r" b="b"/>
              <a:pathLst>
                <a:path w="120000" h="120000" extrusionOk="0">
                  <a:moveTo>
                    <a:pt x="0" y="0"/>
                  </a:moveTo>
                  <a:lnTo>
                    <a:pt x="119452" y="0"/>
                  </a:lnTo>
                  <a:lnTo>
                    <a:pt x="119452" y="119861"/>
                  </a:lnTo>
                  <a:lnTo>
                    <a:pt x="0" y="119861"/>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0" name="Google Shape;210;p27"/>
            <p:cNvSpPr/>
            <p:nvPr/>
          </p:nvSpPr>
          <p:spPr>
            <a:xfrm>
              <a:off x="2796908" y="3507079"/>
              <a:ext cx="55800" cy="273600"/>
            </a:xfrm>
            <a:custGeom>
              <a:avLst/>
              <a:gdLst/>
              <a:ahLst/>
              <a:cxnLst/>
              <a:rect l="l" t="t" r="r" b="b"/>
              <a:pathLst>
                <a:path w="120000" h="120000" extrusionOk="0">
                  <a:moveTo>
                    <a:pt x="0" y="0"/>
                  </a:moveTo>
                  <a:lnTo>
                    <a:pt x="119480" y="0"/>
                  </a:lnTo>
                  <a:lnTo>
                    <a:pt x="119480" y="119994"/>
                  </a:lnTo>
                  <a:lnTo>
                    <a:pt x="0" y="119994"/>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grpSp>
        <p:nvGrpSpPr>
          <p:cNvPr id="211" name="Google Shape;211;p27"/>
          <p:cNvGrpSpPr/>
          <p:nvPr/>
        </p:nvGrpSpPr>
        <p:grpSpPr>
          <a:xfrm>
            <a:off x="4251699" y="3310747"/>
            <a:ext cx="529718" cy="524049"/>
            <a:chOff x="6524917" y="3311181"/>
            <a:chExt cx="1361042" cy="1346478"/>
          </a:xfrm>
        </p:grpSpPr>
        <p:sp>
          <p:nvSpPr>
            <p:cNvPr id="212" name="Google Shape;212;p27"/>
            <p:cNvSpPr/>
            <p:nvPr/>
          </p:nvSpPr>
          <p:spPr>
            <a:xfrm>
              <a:off x="6524929" y="3311181"/>
              <a:ext cx="243900" cy="240600"/>
            </a:xfrm>
            <a:custGeom>
              <a:avLst/>
              <a:gdLst/>
              <a:ahLst/>
              <a:cxnLst/>
              <a:rect l="l" t="t" r="r" b="b"/>
              <a:pathLst>
                <a:path w="120000" h="120000" extrusionOk="0">
                  <a:moveTo>
                    <a:pt x="119724" y="119905"/>
                  </a:moveTo>
                  <a:lnTo>
                    <a:pt x="0" y="119905"/>
                  </a:lnTo>
                  <a:lnTo>
                    <a:pt x="0" y="0"/>
                  </a:lnTo>
                  <a:lnTo>
                    <a:pt x="119724" y="0"/>
                  </a:lnTo>
                  <a:lnTo>
                    <a:pt x="119724"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3" name="Google Shape;213;p27"/>
            <p:cNvSpPr/>
            <p:nvPr/>
          </p:nvSpPr>
          <p:spPr>
            <a:xfrm>
              <a:off x="7083488" y="3311194"/>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4" name="Google Shape;214;p27"/>
            <p:cNvSpPr/>
            <p:nvPr/>
          </p:nvSpPr>
          <p:spPr>
            <a:xfrm>
              <a:off x="7642059" y="3311194"/>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5" name="Google Shape;215;p27"/>
            <p:cNvSpPr/>
            <p:nvPr/>
          </p:nvSpPr>
          <p:spPr>
            <a:xfrm>
              <a:off x="6804215" y="3587661"/>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6" name="Google Shape;216;p27"/>
            <p:cNvSpPr/>
            <p:nvPr/>
          </p:nvSpPr>
          <p:spPr>
            <a:xfrm>
              <a:off x="7362773" y="3587661"/>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7" name="Google Shape;217;p27"/>
            <p:cNvSpPr/>
            <p:nvPr/>
          </p:nvSpPr>
          <p:spPr>
            <a:xfrm>
              <a:off x="6524917" y="3864127"/>
              <a:ext cx="243900" cy="240600"/>
            </a:xfrm>
            <a:custGeom>
              <a:avLst/>
              <a:gdLst/>
              <a:ahLst/>
              <a:cxnLst/>
              <a:rect l="l" t="t" r="r" b="b"/>
              <a:pathLst>
                <a:path w="120000" h="120000" extrusionOk="0">
                  <a:moveTo>
                    <a:pt x="0" y="119898"/>
                  </a:moveTo>
                  <a:lnTo>
                    <a:pt x="119724" y="119898"/>
                  </a:lnTo>
                  <a:lnTo>
                    <a:pt x="119724" y="0"/>
                  </a:lnTo>
                  <a:lnTo>
                    <a:pt x="0" y="0"/>
                  </a:lnTo>
                  <a:lnTo>
                    <a:pt x="0" y="119898"/>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8" name="Google Shape;218;p27"/>
            <p:cNvSpPr/>
            <p:nvPr/>
          </p:nvSpPr>
          <p:spPr>
            <a:xfrm>
              <a:off x="7083488" y="3864127"/>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19" name="Google Shape;219;p27"/>
            <p:cNvSpPr/>
            <p:nvPr/>
          </p:nvSpPr>
          <p:spPr>
            <a:xfrm>
              <a:off x="7642059" y="3864127"/>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0" name="Google Shape;220;p27"/>
            <p:cNvSpPr/>
            <p:nvPr/>
          </p:nvSpPr>
          <p:spPr>
            <a:xfrm>
              <a:off x="6804215" y="4140593"/>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1" name="Google Shape;221;p27"/>
            <p:cNvSpPr/>
            <p:nvPr/>
          </p:nvSpPr>
          <p:spPr>
            <a:xfrm>
              <a:off x="7362773" y="4140593"/>
              <a:ext cx="243900" cy="240600"/>
            </a:xfrm>
            <a:custGeom>
              <a:avLst/>
              <a:gdLst/>
              <a:ahLst/>
              <a:cxnLst/>
              <a:rect l="l" t="t" r="r" b="b"/>
              <a:pathLst>
                <a:path w="120000" h="120000" extrusionOk="0">
                  <a:moveTo>
                    <a:pt x="119724" y="0"/>
                  </a:moveTo>
                  <a:lnTo>
                    <a:pt x="0" y="0"/>
                  </a:lnTo>
                  <a:lnTo>
                    <a:pt x="0" y="119898"/>
                  </a:lnTo>
                  <a:lnTo>
                    <a:pt x="119724" y="119898"/>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2" name="Google Shape;222;p27"/>
            <p:cNvSpPr/>
            <p:nvPr/>
          </p:nvSpPr>
          <p:spPr>
            <a:xfrm>
              <a:off x="6524917" y="4417059"/>
              <a:ext cx="243900" cy="240600"/>
            </a:xfrm>
            <a:custGeom>
              <a:avLst/>
              <a:gdLst/>
              <a:ahLst/>
              <a:cxnLst/>
              <a:rect l="l" t="t" r="r" b="b"/>
              <a:pathLst>
                <a:path w="120000" h="120000" extrusionOk="0">
                  <a:moveTo>
                    <a:pt x="0" y="119905"/>
                  </a:moveTo>
                  <a:lnTo>
                    <a:pt x="119724" y="119905"/>
                  </a:lnTo>
                  <a:lnTo>
                    <a:pt x="119724" y="0"/>
                  </a:lnTo>
                  <a:lnTo>
                    <a:pt x="0" y="0"/>
                  </a:lnTo>
                  <a:lnTo>
                    <a:pt x="0"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3" name="Google Shape;223;p27"/>
            <p:cNvSpPr/>
            <p:nvPr/>
          </p:nvSpPr>
          <p:spPr>
            <a:xfrm>
              <a:off x="7083488" y="4417059"/>
              <a:ext cx="243900" cy="240600"/>
            </a:xfrm>
            <a:custGeom>
              <a:avLst/>
              <a:gdLst/>
              <a:ahLst/>
              <a:cxnLst/>
              <a:rect l="l" t="t" r="r" b="b"/>
              <a:pathLst>
                <a:path w="120000" h="120000" extrusionOk="0">
                  <a:moveTo>
                    <a:pt x="119724" y="0"/>
                  </a:moveTo>
                  <a:lnTo>
                    <a:pt x="0" y="0"/>
                  </a:lnTo>
                  <a:lnTo>
                    <a:pt x="0" y="119905"/>
                  </a:lnTo>
                  <a:lnTo>
                    <a:pt x="119724" y="119905"/>
                  </a:lnTo>
                  <a:lnTo>
                    <a:pt x="11972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4" name="Google Shape;224;p27"/>
            <p:cNvSpPr/>
            <p:nvPr/>
          </p:nvSpPr>
          <p:spPr>
            <a:xfrm>
              <a:off x="7642059" y="4417059"/>
              <a:ext cx="243900" cy="240600"/>
            </a:xfrm>
            <a:custGeom>
              <a:avLst/>
              <a:gdLst/>
              <a:ahLst/>
              <a:cxnLst/>
              <a:rect l="l" t="t" r="r" b="b"/>
              <a:pathLst>
                <a:path w="120000" h="120000" extrusionOk="0">
                  <a:moveTo>
                    <a:pt x="0" y="119905"/>
                  </a:moveTo>
                  <a:lnTo>
                    <a:pt x="119724" y="119905"/>
                  </a:lnTo>
                  <a:lnTo>
                    <a:pt x="119724" y="0"/>
                  </a:lnTo>
                  <a:lnTo>
                    <a:pt x="0" y="0"/>
                  </a:lnTo>
                  <a:lnTo>
                    <a:pt x="0" y="11990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5" name="Google Shape;225;p27"/>
            <p:cNvSpPr/>
            <p:nvPr/>
          </p:nvSpPr>
          <p:spPr>
            <a:xfrm>
              <a:off x="7096089"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6" name="Google Shape;226;p27"/>
            <p:cNvSpPr/>
            <p:nvPr/>
          </p:nvSpPr>
          <p:spPr>
            <a:xfrm>
              <a:off x="7093987"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7" name="Google Shape;227;p27"/>
            <p:cNvSpPr/>
            <p:nvPr/>
          </p:nvSpPr>
          <p:spPr>
            <a:xfrm>
              <a:off x="7645348"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8" name="Google Shape;228;p27"/>
            <p:cNvSpPr/>
            <p:nvPr/>
          </p:nvSpPr>
          <p:spPr>
            <a:xfrm>
              <a:off x="6540448"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29" name="Google Shape;229;p27"/>
            <p:cNvSpPr/>
            <p:nvPr/>
          </p:nvSpPr>
          <p:spPr>
            <a:xfrm>
              <a:off x="6817790" y="35941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0" name="Google Shape;230;p27"/>
            <p:cNvSpPr/>
            <p:nvPr/>
          </p:nvSpPr>
          <p:spPr>
            <a:xfrm>
              <a:off x="7093987" y="3877965"/>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1" name="Google Shape;231;p27"/>
            <p:cNvSpPr/>
            <p:nvPr/>
          </p:nvSpPr>
          <p:spPr>
            <a:xfrm>
              <a:off x="7372357" y="35941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2" name="Google Shape;232;p27"/>
            <p:cNvSpPr/>
            <p:nvPr/>
          </p:nvSpPr>
          <p:spPr>
            <a:xfrm>
              <a:off x="7647524"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3" name="Google Shape;233;p27"/>
            <p:cNvSpPr/>
            <p:nvPr/>
          </p:nvSpPr>
          <p:spPr>
            <a:xfrm>
              <a:off x="6807148" y="4157327"/>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4" name="Google Shape;234;p27"/>
            <p:cNvSpPr/>
            <p:nvPr/>
          </p:nvSpPr>
          <p:spPr>
            <a:xfrm>
              <a:off x="6546829"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5" name="Google Shape;235;p27"/>
            <p:cNvSpPr/>
            <p:nvPr/>
          </p:nvSpPr>
          <p:spPr>
            <a:xfrm>
              <a:off x="6540448" y="33147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6" name="Google Shape;236;p27"/>
            <p:cNvSpPr/>
            <p:nvPr/>
          </p:nvSpPr>
          <p:spPr>
            <a:xfrm>
              <a:off x="7372357" y="4157327"/>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37" name="Google Shape;237;p27"/>
            <p:cNvSpPr/>
            <p:nvPr/>
          </p:nvSpPr>
          <p:spPr>
            <a:xfrm>
              <a:off x="7645348" y="4419699"/>
              <a:ext cx="222900" cy="220200"/>
            </a:xfrm>
            <a:custGeom>
              <a:avLst/>
              <a:gdLst/>
              <a:ahLst/>
              <a:cxnLst/>
              <a:rect l="l" t="t" r="r" b="b"/>
              <a:pathLst>
                <a:path w="120000" h="120000" extrusionOk="0">
                  <a:moveTo>
                    <a:pt x="119679" y="0"/>
                  </a:moveTo>
                  <a:lnTo>
                    <a:pt x="0" y="119674"/>
                  </a:lnTo>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sp>
        <p:nvSpPr>
          <p:cNvPr id="238" name="Google Shape;238;p27"/>
          <p:cNvSpPr txBox="1"/>
          <p:nvPr/>
        </p:nvSpPr>
        <p:spPr>
          <a:xfrm>
            <a:off x="862250" y="4271945"/>
            <a:ext cx="2128800" cy="1989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ANALYTICS</a:t>
            </a:r>
            <a:endParaRPr>
              <a:solidFill>
                <a:srgbClr val="60489D"/>
              </a:solidFill>
              <a:latin typeface="Montserrat"/>
              <a:ea typeface="Montserrat"/>
              <a:cs typeface="Montserrat"/>
              <a:sym typeface="Montserrat"/>
            </a:endParaRPr>
          </a:p>
        </p:txBody>
      </p:sp>
      <p:sp>
        <p:nvSpPr>
          <p:cNvPr id="239" name="Google Shape;239;p27"/>
          <p:cNvSpPr txBox="1"/>
          <p:nvPr/>
        </p:nvSpPr>
        <p:spPr>
          <a:xfrm>
            <a:off x="5973830" y="4271957"/>
            <a:ext cx="2309400" cy="402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400"/>
              <a:buFont typeface="Arial"/>
              <a:buNone/>
            </a:pPr>
            <a:r>
              <a:rPr lang="en">
                <a:solidFill>
                  <a:srgbClr val="60489D"/>
                </a:solidFill>
                <a:latin typeface="Montserrat"/>
                <a:ea typeface="Montserrat"/>
                <a:cs typeface="Montserrat"/>
                <a:sym typeface="Montserrat"/>
              </a:rPr>
              <a:t>Python / NumPy / JSON / Pandas </a:t>
            </a:r>
            <a:endParaRPr>
              <a:solidFill>
                <a:srgbClr val="60489D"/>
              </a:solidFill>
              <a:latin typeface="Montserrat"/>
              <a:ea typeface="Montserrat"/>
              <a:cs typeface="Montserrat"/>
              <a:sym typeface="Montserrat"/>
            </a:endParaRPr>
          </a:p>
        </p:txBody>
      </p:sp>
      <p:sp>
        <p:nvSpPr>
          <p:cNvPr id="240" name="Google Shape;240;p27"/>
          <p:cNvSpPr txBox="1"/>
          <p:nvPr/>
        </p:nvSpPr>
        <p:spPr>
          <a:xfrm>
            <a:off x="3340710" y="4271965"/>
            <a:ext cx="2361300" cy="4026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6BC7B8"/>
              </a:buClr>
              <a:buSzPts val="400"/>
              <a:buFont typeface="Roboto"/>
              <a:buNone/>
            </a:pPr>
            <a:r>
              <a:rPr lang="en">
                <a:solidFill>
                  <a:srgbClr val="60489D"/>
                </a:solidFill>
                <a:latin typeface="Montserrat"/>
                <a:ea typeface="Montserrat"/>
                <a:cs typeface="Montserrat"/>
                <a:sym typeface="Montserrat"/>
              </a:rPr>
              <a:t>Data Visualization</a:t>
            </a:r>
            <a:endParaRPr>
              <a:solidFill>
                <a:srgbClr val="60489D"/>
              </a:solidFill>
              <a:latin typeface="Montserrat"/>
              <a:ea typeface="Montserrat"/>
              <a:cs typeface="Montserrat"/>
              <a:sym typeface="Montserrat"/>
            </a:endParaRPr>
          </a:p>
        </p:txBody>
      </p:sp>
      <p:sp>
        <p:nvSpPr>
          <p:cNvPr id="241" name="Google Shape;241;p27"/>
          <p:cNvSpPr/>
          <p:nvPr/>
        </p:nvSpPr>
        <p:spPr>
          <a:xfrm>
            <a:off x="6572404" y="3044857"/>
            <a:ext cx="1054200" cy="1054200"/>
          </a:xfrm>
          <a:custGeom>
            <a:avLst/>
            <a:gdLst/>
            <a:ahLst/>
            <a:cxnLst/>
            <a:rect l="l" t="t" r="r" b="b"/>
            <a:pathLst>
              <a:path w="120000" h="120000" extrusionOk="0">
                <a:moveTo>
                  <a:pt x="59994" y="0"/>
                </a:moveTo>
                <a:lnTo>
                  <a:pt x="57843" y="37"/>
                </a:lnTo>
                <a:lnTo>
                  <a:pt x="55710" y="150"/>
                </a:lnTo>
                <a:lnTo>
                  <a:pt x="53597" y="337"/>
                </a:lnTo>
                <a:lnTo>
                  <a:pt x="51506" y="595"/>
                </a:lnTo>
                <a:lnTo>
                  <a:pt x="49438" y="925"/>
                </a:lnTo>
                <a:lnTo>
                  <a:pt x="47395" y="1325"/>
                </a:lnTo>
                <a:lnTo>
                  <a:pt x="45376" y="1793"/>
                </a:lnTo>
                <a:lnTo>
                  <a:pt x="43384" y="2328"/>
                </a:lnTo>
                <a:lnTo>
                  <a:pt x="41421" y="2930"/>
                </a:lnTo>
                <a:lnTo>
                  <a:pt x="39486" y="3596"/>
                </a:lnTo>
                <a:lnTo>
                  <a:pt x="37582" y="4326"/>
                </a:lnTo>
                <a:lnTo>
                  <a:pt x="35709" y="5118"/>
                </a:lnTo>
                <a:lnTo>
                  <a:pt x="33870" y="5971"/>
                </a:lnTo>
                <a:lnTo>
                  <a:pt x="32065" y="6883"/>
                </a:lnTo>
                <a:lnTo>
                  <a:pt x="30295" y="7854"/>
                </a:lnTo>
                <a:lnTo>
                  <a:pt x="28563" y="8882"/>
                </a:lnTo>
                <a:lnTo>
                  <a:pt x="26868" y="9966"/>
                </a:lnTo>
                <a:lnTo>
                  <a:pt x="25213" y="11105"/>
                </a:lnTo>
                <a:lnTo>
                  <a:pt x="23598" y="12296"/>
                </a:lnTo>
                <a:lnTo>
                  <a:pt x="22025" y="13540"/>
                </a:lnTo>
                <a:lnTo>
                  <a:pt x="20496" y="14835"/>
                </a:lnTo>
                <a:lnTo>
                  <a:pt x="19011" y="16179"/>
                </a:lnTo>
                <a:lnTo>
                  <a:pt x="17571" y="17572"/>
                </a:lnTo>
                <a:lnTo>
                  <a:pt x="16179" y="19011"/>
                </a:lnTo>
                <a:lnTo>
                  <a:pt x="14835" y="20496"/>
                </a:lnTo>
                <a:lnTo>
                  <a:pt x="13540" y="22026"/>
                </a:lnTo>
                <a:lnTo>
                  <a:pt x="12296" y="23598"/>
                </a:lnTo>
                <a:lnTo>
                  <a:pt x="11105" y="25213"/>
                </a:lnTo>
                <a:lnTo>
                  <a:pt x="9966" y="26868"/>
                </a:lnTo>
                <a:lnTo>
                  <a:pt x="8882" y="28563"/>
                </a:lnTo>
                <a:lnTo>
                  <a:pt x="7854" y="30295"/>
                </a:lnTo>
                <a:lnTo>
                  <a:pt x="6883" y="32065"/>
                </a:lnTo>
                <a:lnTo>
                  <a:pt x="5971" y="33870"/>
                </a:lnTo>
                <a:lnTo>
                  <a:pt x="5118" y="35709"/>
                </a:lnTo>
                <a:lnTo>
                  <a:pt x="4326" y="37582"/>
                </a:lnTo>
                <a:lnTo>
                  <a:pt x="3596" y="39486"/>
                </a:lnTo>
                <a:lnTo>
                  <a:pt x="2930" y="41420"/>
                </a:lnTo>
                <a:lnTo>
                  <a:pt x="2328" y="43384"/>
                </a:lnTo>
                <a:lnTo>
                  <a:pt x="1793" y="45376"/>
                </a:lnTo>
                <a:lnTo>
                  <a:pt x="1325" y="47394"/>
                </a:lnTo>
                <a:lnTo>
                  <a:pt x="925" y="49438"/>
                </a:lnTo>
                <a:lnTo>
                  <a:pt x="595" y="51506"/>
                </a:lnTo>
                <a:lnTo>
                  <a:pt x="337" y="53597"/>
                </a:lnTo>
                <a:lnTo>
                  <a:pt x="150" y="55709"/>
                </a:lnTo>
                <a:lnTo>
                  <a:pt x="37" y="57842"/>
                </a:lnTo>
                <a:lnTo>
                  <a:pt x="0" y="59994"/>
                </a:lnTo>
                <a:lnTo>
                  <a:pt x="37" y="62146"/>
                </a:lnTo>
                <a:lnTo>
                  <a:pt x="150" y="64278"/>
                </a:lnTo>
                <a:lnTo>
                  <a:pt x="337" y="66391"/>
                </a:lnTo>
                <a:lnTo>
                  <a:pt x="595" y="68482"/>
                </a:lnTo>
                <a:lnTo>
                  <a:pt x="925" y="70550"/>
                </a:lnTo>
                <a:lnTo>
                  <a:pt x="1325" y="72594"/>
                </a:lnTo>
                <a:lnTo>
                  <a:pt x="1793" y="74612"/>
                </a:lnTo>
                <a:lnTo>
                  <a:pt x="2328" y="76604"/>
                </a:lnTo>
                <a:lnTo>
                  <a:pt x="2930" y="78568"/>
                </a:lnTo>
                <a:lnTo>
                  <a:pt x="3596" y="80502"/>
                </a:lnTo>
                <a:lnTo>
                  <a:pt x="4326" y="82407"/>
                </a:lnTo>
                <a:lnTo>
                  <a:pt x="5118" y="84279"/>
                </a:lnTo>
                <a:lnTo>
                  <a:pt x="5971" y="86118"/>
                </a:lnTo>
                <a:lnTo>
                  <a:pt x="6883" y="87924"/>
                </a:lnTo>
                <a:lnTo>
                  <a:pt x="7854" y="89693"/>
                </a:lnTo>
                <a:lnTo>
                  <a:pt x="8882" y="91426"/>
                </a:lnTo>
                <a:lnTo>
                  <a:pt x="9966" y="93120"/>
                </a:lnTo>
                <a:lnTo>
                  <a:pt x="11105" y="94776"/>
                </a:lnTo>
                <a:lnTo>
                  <a:pt x="12296" y="96390"/>
                </a:lnTo>
                <a:lnTo>
                  <a:pt x="13540" y="97963"/>
                </a:lnTo>
                <a:lnTo>
                  <a:pt x="14835" y="99493"/>
                </a:lnTo>
                <a:lnTo>
                  <a:pt x="16179" y="100978"/>
                </a:lnTo>
                <a:lnTo>
                  <a:pt x="17571" y="102417"/>
                </a:lnTo>
                <a:lnTo>
                  <a:pt x="19011" y="103810"/>
                </a:lnTo>
                <a:lnTo>
                  <a:pt x="20496" y="105154"/>
                </a:lnTo>
                <a:lnTo>
                  <a:pt x="22025" y="106448"/>
                </a:lnTo>
                <a:lnTo>
                  <a:pt x="23598" y="107692"/>
                </a:lnTo>
                <a:lnTo>
                  <a:pt x="25213" y="108884"/>
                </a:lnTo>
                <a:lnTo>
                  <a:pt x="26868" y="110023"/>
                </a:lnTo>
                <a:lnTo>
                  <a:pt x="28563" y="111107"/>
                </a:lnTo>
                <a:lnTo>
                  <a:pt x="30295" y="112135"/>
                </a:lnTo>
                <a:lnTo>
                  <a:pt x="32065" y="113106"/>
                </a:lnTo>
                <a:lnTo>
                  <a:pt x="33870" y="114018"/>
                </a:lnTo>
                <a:lnTo>
                  <a:pt x="35709" y="114871"/>
                </a:lnTo>
                <a:lnTo>
                  <a:pt x="37582" y="115663"/>
                </a:lnTo>
                <a:lnTo>
                  <a:pt x="39486" y="116393"/>
                </a:lnTo>
                <a:lnTo>
                  <a:pt x="41421" y="117059"/>
                </a:lnTo>
                <a:lnTo>
                  <a:pt x="43384" y="117660"/>
                </a:lnTo>
                <a:lnTo>
                  <a:pt x="45376" y="118196"/>
                </a:lnTo>
                <a:lnTo>
                  <a:pt x="47395" y="118664"/>
                </a:lnTo>
                <a:lnTo>
                  <a:pt x="49438" y="119064"/>
                </a:lnTo>
                <a:lnTo>
                  <a:pt x="51506" y="119394"/>
                </a:lnTo>
                <a:lnTo>
                  <a:pt x="53597" y="119652"/>
                </a:lnTo>
                <a:lnTo>
                  <a:pt x="55710" y="119839"/>
                </a:lnTo>
                <a:lnTo>
                  <a:pt x="57843" y="119951"/>
                </a:lnTo>
                <a:lnTo>
                  <a:pt x="59994" y="119989"/>
                </a:lnTo>
                <a:lnTo>
                  <a:pt x="62146" y="119951"/>
                </a:lnTo>
                <a:lnTo>
                  <a:pt x="64279" y="119839"/>
                </a:lnTo>
                <a:lnTo>
                  <a:pt x="66392" y="119652"/>
                </a:lnTo>
                <a:lnTo>
                  <a:pt x="68482" y="119394"/>
                </a:lnTo>
                <a:lnTo>
                  <a:pt x="70550" y="119064"/>
                </a:lnTo>
                <a:lnTo>
                  <a:pt x="72594" y="118664"/>
                </a:lnTo>
                <a:lnTo>
                  <a:pt x="74613" y="118196"/>
                </a:lnTo>
                <a:lnTo>
                  <a:pt x="76605" y="117660"/>
                </a:lnTo>
                <a:lnTo>
                  <a:pt x="78568" y="117059"/>
                </a:lnTo>
                <a:lnTo>
                  <a:pt x="80503" y="116393"/>
                </a:lnTo>
                <a:lnTo>
                  <a:pt x="82407" y="115663"/>
                </a:lnTo>
                <a:lnTo>
                  <a:pt x="84280" y="114871"/>
                </a:lnTo>
                <a:lnTo>
                  <a:pt x="86119" y="114018"/>
                </a:lnTo>
                <a:lnTo>
                  <a:pt x="87924" y="113106"/>
                </a:lnTo>
                <a:lnTo>
                  <a:pt x="89694" y="112135"/>
                </a:lnTo>
                <a:lnTo>
                  <a:pt x="91426" y="111107"/>
                </a:lnTo>
                <a:lnTo>
                  <a:pt x="93121" y="110023"/>
                </a:lnTo>
                <a:lnTo>
                  <a:pt x="94776" y="108884"/>
                </a:lnTo>
                <a:lnTo>
                  <a:pt x="96391" y="107692"/>
                </a:lnTo>
                <a:lnTo>
                  <a:pt x="97964" y="106448"/>
                </a:lnTo>
                <a:lnTo>
                  <a:pt x="99493" y="105154"/>
                </a:lnTo>
                <a:lnTo>
                  <a:pt x="100978" y="103810"/>
                </a:lnTo>
                <a:lnTo>
                  <a:pt x="102418" y="102417"/>
                </a:lnTo>
                <a:lnTo>
                  <a:pt x="103810" y="100978"/>
                </a:lnTo>
                <a:lnTo>
                  <a:pt x="105154" y="99493"/>
                </a:lnTo>
                <a:lnTo>
                  <a:pt x="106449" y="97963"/>
                </a:lnTo>
                <a:lnTo>
                  <a:pt x="107693" y="96390"/>
                </a:lnTo>
                <a:lnTo>
                  <a:pt x="108885" y="94776"/>
                </a:lnTo>
                <a:lnTo>
                  <a:pt x="110023" y="93120"/>
                </a:lnTo>
                <a:lnTo>
                  <a:pt x="111107" y="91426"/>
                </a:lnTo>
                <a:lnTo>
                  <a:pt x="112135" y="89693"/>
                </a:lnTo>
                <a:lnTo>
                  <a:pt x="113106" y="87924"/>
                </a:lnTo>
                <a:lnTo>
                  <a:pt x="114019" y="86118"/>
                </a:lnTo>
                <a:lnTo>
                  <a:pt x="114872" y="84279"/>
                </a:lnTo>
                <a:lnTo>
                  <a:pt x="115663" y="82407"/>
                </a:lnTo>
                <a:lnTo>
                  <a:pt x="116393" y="80502"/>
                </a:lnTo>
                <a:lnTo>
                  <a:pt x="117059" y="78568"/>
                </a:lnTo>
                <a:lnTo>
                  <a:pt x="117661" y="76604"/>
                </a:lnTo>
                <a:lnTo>
                  <a:pt x="118196" y="74612"/>
                </a:lnTo>
                <a:lnTo>
                  <a:pt x="118665" y="72594"/>
                </a:lnTo>
                <a:lnTo>
                  <a:pt x="119064" y="70550"/>
                </a:lnTo>
                <a:lnTo>
                  <a:pt x="119394" y="68482"/>
                </a:lnTo>
                <a:lnTo>
                  <a:pt x="119653" y="66391"/>
                </a:lnTo>
                <a:lnTo>
                  <a:pt x="119839" y="64278"/>
                </a:lnTo>
                <a:lnTo>
                  <a:pt x="119952" y="62146"/>
                </a:lnTo>
                <a:lnTo>
                  <a:pt x="119990" y="59994"/>
                </a:lnTo>
                <a:lnTo>
                  <a:pt x="119952" y="57842"/>
                </a:lnTo>
                <a:lnTo>
                  <a:pt x="119839" y="55709"/>
                </a:lnTo>
                <a:lnTo>
                  <a:pt x="119653" y="53597"/>
                </a:lnTo>
                <a:lnTo>
                  <a:pt x="119394" y="51506"/>
                </a:lnTo>
                <a:lnTo>
                  <a:pt x="119064" y="49438"/>
                </a:lnTo>
                <a:lnTo>
                  <a:pt x="118665" y="47394"/>
                </a:lnTo>
                <a:lnTo>
                  <a:pt x="118196" y="45376"/>
                </a:lnTo>
                <a:lnTo>
                  <a:pt x="117661" y="43384"/>
                </a:lnTo>
                <a:lnTo>
                  <a:pt x="117059" y="41420"/>
                </a:lnTo>
                <a:lnTo>
                  <a:pt x="116393" y="39486"/>
                </a:lnTo>
                <a:lnTo>
                  <a:pt x="115663" y="37582"/>
                </a:lnTo>
                <a:lnTo>
                  <a:pt x="114872" y="35709"/>
                </a:lnTo>
                <a:lnTo>
                  <a:pt x="114019" y="33870"/>
                </a:lnTo>
                <a:lnTo>
                  <a:pt x="113106" y="32065"/>
                </a:lnTo>
                <a:lnTo>
                  <a:pt x="112135" y="30295"/>
                </a:lnTo>
                <a:lnTo>
                  <a:pt x="111107" y="28563"/>
                </a:lnTo>
                <a:lnTo>
                  <a:pt x="110023" y="26868"/>
                </a:lnTo>
                <a:lnTo>
                  <a:pt x="108885" y="25213"/>
                </a:lnTo>
                <a:lnTo>
                  <a:pt x="107693" y="23598"/>
                </a:lnTo>
                <a:lnTo>
                  <a:pt x="106449" y="22026"/>
                </a:lnTo>
                <a:lnTo>
                  <a:pt x="105154" y="20496"/>
                </a:lnTo>
                <a:lnTo>
                  <a:pt x="103810" y="19011"/>
                </a:lnTo>
                <a:lnTo>
                  <a:pt x="102418" y="17572"/>
                </a:lnTo>
                <a:lnTo>
                  <a:pt x="100978" y="16179"/>
                </a:lnTo>
                <a:lnTo>
                  <a:pt x="99493" y="14835"/>
                </a:lnTo>
                <a:lnTo>
                  <a:pt x="97964" y="13540"/>
                </a:lnTo>
                <a:lnTo>
                  <a:pt x="96391" y="12296"/>
                </a:lnTo>
                <a:lnTo>
                  <a:pt x="94776" y="11105"/>
                </a:lnTo>
                <a:lnTo>
                  <a:pt x="93121" y="9966"/>
                </a:lnTo>
                <a:lnTo>
                  <a:pt x="91426" y="8882"/>
                </a:lnTo>
                <a:lnTo>
                  <a:pt x="89694" y="7854"/>
                </a:lnTo>
                <a:lnTo>
                  <a:pt x="87924" y="6883"/>
                </a:lnTo>
                <a:lnTo>
                  <a:pt x="86119" y="5971"/>
                </a:lnTo>
                <a:lnTo>
                  <a:pt x="84280" y="5118"/>
                </a:lnTo>
                <a:lnTo>
                  <a:pt x="82407" y="4326"/>
                </a:lnTo>
                <a:lnTo>
                  <a:pt x="80503" y="3596"/>
                </a:lnTo>
                <a:lnTo>
                  <a:pt x="78568" y="2930"/>
                </a:lnTo>
                <a:lnTo>
                  <a:pt x="76605" y="2328"/>
                </a:lnTo>
                <a:lnTo>
                  <a:pt x="74613" y="1793"/>
                </a:lnTo>
                <a:lnTo>
                  <a:pt x="72594" y="1325"/>
                </a:lnTo>
                <a:lnTo>
                  <a:pt x="70550" y="925"/>
                </a:lnTo>
                <a:lnTo>
                  <a:pt x="68482" y="595"/>
                </a:lnTo>
                <a:lnTo>
                  <a:pt x="66392" y="337"/>
                </a:lnTo>
                <a:lnTo>
                  <a:pt x="64279" y="150"/>
                </a:lnTo>
                <a:lnTo>
                  <a:pt x="62146" y="37"/>
                </a:lnTo>
                <a:lnTo>
                  <a:pt x="59994" y="0"/>
                </a:lnTo>
                <a:close/>
              </a:path>
            </a:pathLst>
          </a:custGeom>
          <a:solidFill>
            <a:srgbClr val="60489D"/>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nvGrpSpPr>
          <p:cNvPr id="242" name="Google Shape;242;p27"/>
          <p:cNvGrpSpPr/>
          <p:nvPr/>
        </p:nvGrpSpPr>
        <p:grpSpPr>
          <a:xfrm>
            <a:off x="6885188" y="3181013"/>
            <a:ext cx="429560" cy="782181"/>
            <a:chOff x="11564108" y="2977289"/>
            <a:chExt cx="1103700" cy="2009716"/>
          </a:xfrm>
        </p:grpSpPr>
        <p:sp>
          <p:nvSpPr>
            <p:cNvPr id="243" name="Google Shape;243;p27"/>
            <p:cNvSpPr/>
            <p:nvPr/>
          </p:nvSpPr>
          <p:spPr>
            <a:xfrm>
              <a:off x="12037185" y="3647204"/>
              <a:ext cx="157500" cy="159900"/>
            </a:xfrm>
            <a:custGeom>
              <a:avLst/>
              <a:gdLst/>
              <a:ahLst/>
              <a:cxnLst/>
              <a:rect l="l" t="t" r="r" b="b"/>
              <a:pathLst>
                <a:path w="120000" h="120000" extrusionOk="0">
                  <a:moveTo>
                    <a:pt x="59903" y="0"/>
                  </a:moveTo>
                  <a:lnTo>
                    <a:pt x="36609" y="4715"/>
                  </a:lnTo>
                  <a:lnTo>
                    <a:pt x="17565" y="17568"/>
                  </a:lnTo>
                  <a:lnTo>
                    <a:pt x="4714" y="36618"/>
                  </a:lnTo>
                  <a:lnTo>
                    <a:pt x="0" y="59923"/>
                  </a:lnTo>
                  <a:lnTo>
                    <a:pt x="4714" y="83224"/>
                  </a:lnTo>
                  <a:lnTo>
                    <a:pt x="17565" y="102274"/>
                  </a:lnTo>
                  <a:lnTo>
                    <a:pt x="36609" y="115130"/>
                  </a:lnTo>
                  <a:lnTo>
                    <a:pt x="59903" y="119847"/>
                  </a:lnTo>
                  <a:lnTo>
                    <a:pt x="83202" y="115130"/>
                  </a:lnTo>
                  <a:lnTo>
                    <a:pt x="102249" y="102274"/>
                  </a:lnTo>
                  <a:lnTo>
                    <a:pt x="115101" y="83224"/>
                  </a:lnTo>
                  <a:lnTo>
                    <a:pt x="119816" y="59923"/>
                  </a:lnTo>
                  <a:lnTo>
                    <a:pt x="115095" y="36622"/>
                  </a:lnTo>
                  <a:lnTo>
                    <a:pt x="102242" y="17572"/>
                  </a:lnTo>
                  <a:lnTo>
                    <a:pt x="83197" y="4716"/>
                  </a:lnTo>
                  <a:lnTo>
                    <a:pt x="59903"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4" name="Google Shape;244;p27"/>
            <p:cNvSpPr/>
            <p:nvPr/>
          </p:nvSpPr>
          <p:spPr>
            <a:xfrm>
              <a:off x="11881731" y="3432676"/>
              <a:ext cx="468600" cy="154800"/>
            </a:xfrm>
            <a:custGeom>
              <a:avLst/>
              <a:gdLst/>
              <a:ahLst/>
              <a:cxnLst/>
              <a:rect l="l" t="t" r="r" b="b"/>
              <a:pathLst>
                <a:path w="120000" h="120000" extrusionOk="0">
                  <a:moveTo>
                    <a:pt x="2649" y="72620"/>
                  </a:moveTo>
                  <a:lnTo>
                    <a:pt x="661" y="81802"/>
                  </a:lnTo>
                  <a:lnTo>
                    <a:pt x="0" y="92257"/>
                  </a:lnTo>
                  <a:lnTo>
                    <a:pt x="662" y="102712"/>
                  </a:lnTo>
                  <a:lnTo>
                    <a:pt x="8968" y="119941"/>
                  </a:lnTo>
                  <a:lnTo>
                    <a:pt x="10725" y="119414"/>
                  </a:lnTo>
                  <a:lnTo>
                    <a:pt x="12391" y="117866"/>
                  </a:lnTo>
                  <a:lnTo>
                    <a:pt x="13926" y="115343"/>
                  </a:lnTo>
                  <a:lnTo>
                    <a:pt x="15293" y="111895"/>
                  </a:lnTo>
                  <a:lnTo>
                    <a:pt x="24915" y="87663"/>
                  </a:lnTo>
                  <a:lnTo>
                    <a:pt x="35745" y="69925"/>
                  </a:lnTo>
                  <a:lnTo>
                    <a:pt x="47509" y="59027"/>
                  </a:lnTo>
                  <a:lnTo>
                    <a:pt x="59934" y="55317"/>
                  </a:lnTo>
                  <a:lnTo>
                    <a:pt x="72359" y="59032"/>
                  </a:lnTo>
                  <a:lnTo>
                    <a:pt x="84123" y="69929"/>
                  </a:lnTo>
                  <a:lnTo>
                    <a:pt x="94953" y="87665"/>
                  </a:lnTo>
                  <a:lnTo>
                    <a:pt x="104575" y="111895"/>
                  </a:lnTo>
                  <a:lnTo>
                    <a:pt x="105942" y="115343"/>
                  </a:lnTo>
                  <a:lnTo>
                    <a:pt x="107477" y="117866"/>
                  </a:lnTo>
                  <a:lnTo>
                    <a:pt x="109142" y="119414"/>
                  </a:lnTo>
                  <a:lnTo>
                    <a:pt x="110897" y="119941"/>
                  </a:lnTo>
                  <a:lnTo>
                    <a:pt x="112652" y="119414"/>
                  </a:lnTo>
                  <a:lnTo>
                    <a:pt x="119868" y="92257"/>
                  </a:lnTo>
                  <a:lnTo>
                    <a:pt x="119205" y="81802"/>
                  </a:lnTo>
                  <a:lnTo>
                    <a:pt x="107474" y="47084"/>
                  </a:lnTo>
                  <a:lnTo>
                    <a:pt x="96694" y="26827"/>
                  </a:lnTo>
                  <a:lnTo>
                    <a:pt x="85058" y="12075"/>
                  </a:lnTo>
                  <a:lnTo>
                    <a:pt x="72746" y="3056"/>
                  </a:lnTo>
                  <a:lnTo>
                    <a:pt x="59937" y="0"/>
                  </a:lnTo>
                  <a:lnTo>
                    <a:pt x="47128" y="3052"/>
                  </a:lnTo>
                  <a:lnTo>
                    <a:pt x="34815" y="12070"/>
                  </a:lnTo>
                  <a:lnTo>
                    <a:pt x="23178" y="26823"/>
                  </a:lnTo>
                  <a:lnTo>
                    <a:pt x="12396" y="47083"/>
                  </a:lnTo>
                  <a:lnTo>
                    <a:pt x="2649" y="7262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5" name="Google Shape;245;p27"/>
            <p:cNvSpPr/>
            <p:nvPr/>
          </p:nvSpPr>
          <p:spPr>
            <a:xfrm>
              <a:off x="11722133" y="3203773"/>
              <a:ext cx="787500" cy="222300"/>
            </a:xfrm>
            <a:custGeom>
              <a:avLst/>
              <a:gdLst/>
              <a:ahLst/>
              <a:cxnLst/>
              <a:rect l="l" t="t" r="r" b="b"/>
              <a:pathLst>
                <a:path w="120000" h="120000" extrusionOk="0">
                  <a:moveTo>
                    <a:pt x="59994" y="0"/>
                  </a:moveTo>
                  <a:lnTo>
                    <a:pt x="52693" y="1134"/>
                  </a:lnTo>
                  <a:lnTo>
                    <a:pt x="45522" y="4508"/>
                  </a:lnTo>
                  <a:lnTo>
                    <a:pt x="38510" y="10075"/>
                  </a:lnTo>
                  <a:lnTo>
                    <a:pt x="31691" y="17786"/>
                  </a:lnTo>
                  <a:lnTo>
                    <a:pt x="25096" y="27597"/>
                  </a:lnTo>
                  <a:lnTo>
                    <a:pt x="18755" y="39460"/>
                  </a:lnTo>
                  <a:lnTo>
                    <a:pt x="12701" y="53328"/>
                  </a:lnTo>
                  <a:lnTo>
                    <a:pt x="6964" y="69155"/>
                  </a:lnTo>
                  <a:lnTo>
                    <a:pt x="1577" y="86893"/>
                  </a:lnTo>
                  <a:lnTo>
                    <a:pt x="0" y="100583"/>
                  </a:lnTo>
                  <a:lnTo>
                    <a:pt x="394" y="107872"/>
                  </a:lnTo>
                  <a:lnTo>
                    <a:pt x="5340" y="119883"/>
                  </a:lnTo>
                  <a:lnTo>
                    <a:pt x="6384" y="119515"/>
                  </a:lnTo>
                  <a:lnTo>
                    <a:pt x="7375" y="118433"/>
                  </a:lnTo>
                  <a:lnTo>
                    <a:pt x="8289" y="116675"/>
                  </a:lnTo>
                  <a:lnTo>
                    <a:pt x="9103" y="114274"/>
                  </a:lnTo>
                  <a:lnTo>
                    <a:pt x="14403" y="97010"/>
                  </a:lnTo>
                  <a:lnTo>
                    <a:pt x="20084" y="81861"/>
                  </a:lnTo>
                  <a:lnTo>
                    <a:pt x="26108" y="68883"/>
                  </a:lnTo>
                  <a:lnTo>
                    <a:pt x="32435" y="58135"/>
                  </a:lnTo>
                  <a:lnTo>
                    <a:pt x="39026" y="49674"/>
                  </a:lnTo>
                  <a:lnTo>
                    <a:pt x="45842" y="43560"/>
                  </a:lnTo>
                  <a:lnTo>
                    <a:pt x="52844" y="39848"/>
                  </a:lnTo>
                  <a:lnTo>
                    <a:pt x="59994" y="38598"/>
                  </a:lnTo>
                  <a:lnTo>
                    <a:pt x="67143" y="39848"/>
                  </a:lnTo>
                  <a:lnTo>
                    <a:pt x="74145" y="43560"/>
                  </a:lnTo>
                  <a:lnTo>
                    <a:pt x="80961" y="49674"/>
                  </a:lnTo>
                  <a:lnTo>
                    <a:pt x="87552" y="58135"/>
                  </a:lnTo>
                  <a:lnTo>
                    <a:pt x="93879" y="68883"/>
                  </a:lnTo>
                  <a:lnTo>
                    <a:pt x="99903" y="81861"/>
                  </a:lnTo>
                  <a:lnTo>
                    <a:pt x="105585" y="97010"/>
                  </a:lnTo>
                  <a:lnTo>
                    <a:pt x="110886" y="114274"/>
                  </a:lnTo>
                  <a:lnTo>
                    <a:pt x="111699" y="116674"/>
                  </a:lnTo>
                  <a:lnTo>
                    <a:pt x="112612" y="118430"/>
                  </a:lnTo>
                  <a:lnTo>
                    <a:pt x="113603" y="119509"/>
                  </a:lnTo>
                  <a:lnTo>
                    <a:pt x="114648" y="119876"/>
                  </a:lnTo>
                  <a:lnTo>
                    <a:pt x="115694" y="119509"/>
                  </a:lnTo>
                  <a:lnTo>
                    <a:pt x="119987" y="100583"/>
                  </a:lnTo>
                  <a:lnTo>
                    <a:pt x="119593" y="93294"/>
                  </a:lnTo>
                  <a:lnTo>
                    <a:pt x="113023" y="69155"/>
                  </a:lnTo>
                  <a:lnTo>
                    <a:pt x="107286" y="53328"/>
                  </a:lnTo>
                  <a:lnTo>
                    <a:pt x="101232" y="39460"/>
                  </a:lnTo>
                  <a:lnTo>
                    <a:pt x="94891" y="27597"/>
                  </a:lnTo>
                  <a:lnTo>
                    <a:pt x="88295" y="17786"/>
                  </a:lnTo>
                  <a:lnTo>
                    <a:pt x="81476" y="10075"/>
                  </a:lnTo>
                  <a:lnTo>
                    <a:pt x="74465" y="4508"/>
                  </a:lnTo>
                  <a:lnTo>
                    <a:pt x="67294" y="1134"/>
                  </a:lnTo>
                  <a:lnTo>
                    <a:pt x="59994"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6" name="Google Shape;246;p27"/>
            <p:cNvSpPr/>
            <p:nvPr/>
          </p:nvSpPr>
          <p:spPr>
            <a:xfrm>
              <a:off x="11564108" y="2977289"/>
              <a:ext cx="1103700" cy="288900"/>
            </a:xfrm>
            <a:custGeom>
              <a:avLst/>
              <a:gdLst/>
              <a:ahLst/>
              <a:cxnLst/>
              <a:rect l="l" t="t" r="r" b="b"/>
              <a:pathLst>
                <a:path w="120000" h="120000" extrusionOk="0">
                  <a:moveTo>
                    <a:pt x="118848" y="94385"/>
                  </a:moveTo>
                  <a:lnTo>
                    <a:pt x="114811" y="79742"/>
                  </a:lnTo>
                  <a:lnTo>
                    <a:pt x="110572" y="66260"/>
                  </a:lnTo>
                  <a:lnTo>
                    <a:pt x="106143" y="53960"/>
                  </a:lnTo>
                  <a:lnTo>
                    <a:pt x="101539" y="42863"/>
                  </a:lnTo>
                  <a:lnTo>
                    <a:pt x="96773" y="32992"/>
                  </a:lnTo>
                  <a:lnTo>
                    <a:pt x="91857" y="24368"/>
                  </a:lnTo>
                  <a:lnTo>
                    <a:pt x="86806" y="17011"/>
                  </a:lnTo>
                  <a:lnTo>
                    <a:pt x="81633" y="10944"/>
                  </a:lnTo>
                  <a:lnTo>
                    <a:pt x="76351" y="6188"/>
                  </a:lnTo>
                  <a:lnTo>
                    <a:pt x="70974" y="2764"/>
                  </a:lnTo>
                  <a:lnTo>
                    <a:pt x="65514" y="694"/>
                  </a:lnTo>
                  <a:lnTo>
                    <a:pt x="59986" y="0"/>
                  </a:lnTo>
                  <a:lnTo>
                    <a:pt x="54457" y="694"/>
                  </a:lnTo>
                  <a:lnTo>
                    <a:pt x="48997" y="2764"/>
                  </a:lnTo>
                  <a:lnTo>
                    <a:pt x="43620" y="6188"/>
                  </a:lnTo>
                  <a:lnTo>
                    <a:pt x="38337" y="10944"/>
                  </a:lnTo>
                  <a:lnTo>
                    <a:pt x="33164" y="17011"/>
                  </a:lnTo>
                  <a:lnTo>
                    <a:pt x="28113" y="24368"/>
                  </a:lnTo>
                  <a:lnTo>
                    <a:pt x="23198" y="32992"/>
                  </a:lnTo>
                  <a:lnTo>
                    <a:pt x="18432" y="42863"/>
                  </a:lnTo>
                  <a:lnTo>
                    <a:pt x="13828" y="53960"/>
                  </a:lnTo>
                  <a:lnTo>
                    <a:pt x="9400" y="66260"/>
                  </a:lnTo>
                  <a:lnTo>
                    <a:pt x="5162" y="79742"/>
                  </a:lnTo>
                  <a:lnTo>
                    <a:pt x="1125" y="94385"/>
                  </a:lnTo>
                  <a:lnTo>
                    <a:pt x="0" y="104916"/>
                  </a:lnTo>
                  <a:lnTo>
                    <a:pt x="280" y="110523"/>
                  </a:lnTo>
                  <a:lnTo>
                    <a:pt x="3810" y="119762"/>
                  </a:lnTo>
                  <a:lnTo>
                    <a:pt x="4555" y="119479"/>
                  </a:lnTo>
                  <a:lnTo>
                    <a:pt x="5262" y="118647"/>
                  </a:lnTo>
                  <a:lnTo>
                    <a:pt x="5913" y="117294"/>
                  </a:lnTo>
                  <a:lnTo>
                    <a:pt x="6493" y="115447"/>
                  </a:lnTo>
                  <a:lnTo>
                    <a:pt x="10504" y="100986"/>
                  </a:lnTo>
                  <a:lnTo>
                    <a:pt x="14732" y="87781"/>
                  </a:lnTo>
                  <a:lnTo>
                    <a:pt x="19162" y="75859"/>
                  </a:lnTo>
                  <a:lnTo>
                    <a:pt x="23779" y="65245"/>
                  </a:lnTo>
                  <a:lnTo>
                    <a:pt x="28566" y="55964"/>
                  </a:lnTo>
                  <a:lnTo>
                    <a:pt x="33508" y="48041"/>
                  </a:lnTo>
                  <a:lnTo>
                    <a:pt x="38589" y="41503"/>
                  </a:lnTo>
                  <a:lnTo>
                    <a:pt x="43793" y="36373"/>
                  </a:lnTo>
                  <a:lnTo>
                    <a:pt x="49105" y="32677"/>
                  </a:lnTo>
                  <a:lnTo>
                    <a:pt x="54507" y="30442"/>
                  </a:lnTo>
                  <a:lnTo>
                    <a:pt x="59986" y="29691"/>
                  </a:lnTo>
                  <a:lnTo>
                    <a:pt x="65465" y="30442"/>
                  </a:lnTo>
                  <a:lnTo>
                    <a:pt x="70868" y="32677"/>
                  </a:lnTo>
                  <a:lnTo>
                    <a:pt x="76179" y="36373"/>
                  </a:lnTo>
                  <a:lnTo>
                    <a:pt x="81383" y="41503"/>
                  </a:lnTo>
                  <a:lnTo>
                    <a:pt x="86464" y="48041"/>
                  </a:lnTo>
                  <a:lnTo>
                    <a:pt x="91405" y="55964"/>
                  </a:lnTo>
                  <a:lnTo>
                    <a:pt x="96193" y="65245"/>
                  </a:lnTo>
                  <a:lnTo>
                    <a:pt x="100809" y="75859"/>
                  </a:lnTo>
                  <a:lnTo>
                    <a:pt x="105240" y="87781"/>
                  </a:lnTo>
                  <a:lnTo>
                    <a:pt x="109469" y="100986"/>
                  </a:lnTo>
                  <a:lnTo>
                    <a:pt x="113479" y="115447"/>
                  </a:lnTo>
                  <a:lnTo>
                    <a:pt x="114060" y="117297"/>
                  </a:lnTo>
                  <a:lnTo>
                    <a:pt x="114712" y="118649"/>
                  </a:lnTo>
                  <a:lnTo>
                    <a:pt x="115419" y="119480"/>
                  </a:lnTo>
                  <a:lnTo>
                    <a:pt x="116164" y="119762"/>
                  </a:lnTo>
                  <a:lnTo>
                    <a:pt x="116909" y="119480"/>
                  </a:lnTo>
                  <a:lnTo>
                    <a:pt x="119973" y="104918"/>
                  </a:lnTo>
                  <a:lnTo>
                    <a:pt x="119692" y="99310"/>
                  </a:lnTo>
                  <a:lnTo>
                    <a:pt x="118848" y="94385"/>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7" name="Google Shape;247;p27"/>
            <p:cNvSpPr/>
            <p:nvPr/>
          </p:nvSpPr>
          <p:spPr>
            <a:xfrm>
              <a:off x="12160142" y="4230621"/>
              <a:ext cx="418500" cy="747900"/>
            </a:xfrm>
            <a:custGeom>
              <a:avLst/>
              <a:gdLst/>
              <a:ahLst/>
              <a:cxnLst/>
              <a:rect l="l" t="t" r="r" b="b"/>
              <a:pathLst>
                <a:path w="120000" h="120000" extrusionOk="0">
                  <a:moveTo>
                    <a:pt x="0" y="39976"/>
                  </a:moveTo>
                  <a:lnTo>
                    <a:pt x="85" y="47971"/>
                  </a:lnTo>
                  <a:lnTo>
                    <a:pt x="170" y="55966"/>
                  </a:lnTo>
                  <a:lnTo>
                    <a:pt x="256" y="63961"/>
                  </a:lnTo>
                  <a:lnTo>
                    <a:pt x="342" y="71955"/>
                  </a:lnTo>
                  <a:lnTo>
                    <a:pt x="427" y="79951"/>
                  </a:lnTo>
                  <a:lnTo>
                    <a:pt x="513" y="87946"/>
                  </a:lnTo>
                  <a:lnTo>
                    <a:pt x="599" y="95941"/>
                  </a:lnTo>
                  <a:lnTo>
                    <a:pt x="684" y="103936"/>
                  </a:lnTo>
                  <a:lnTo>
                    <a:pt x="770" y="111931"/>
                  </a:lnTo>
                  <a:lnTo>
                    <a:pt x="855" y="119926"/>
                  </a:lnTo>
                  <a:lnTo>
                    <a:pt x="12756" y="115944"/>
                  </a:lnTo>
                  <a:lnTo>
                    <a:pt x="24656" y="111962"/>
                  </a:lnTo>
                  <a:lnTo>
                    <a:pt x="36556" y="107981"/>
                  </a:lnTo>
                  <a:lnTo>
                    <a:pt x="48456" y="103999"/>
                  </a:lnTo>
                  <a:lnTo>
                    <a:pt x="60356" y="100017"/>
                  </a:lnTo>
                  <a:lnTo>
                    <a:pt x="72256" y="96036"/>
                  </a:lnTo>
                  <a:lnTo>
                    <a:pt x="84157" y="92055"/>
                  </a:lnTo>
                  <a:lnTo>
                    <a:pt x="96057" y="88073"/>
                  </a:lnTo>
                  <a:lnTo>
                    <a:pt x="107957" y="84092"/>
                  </a:lnTo>
                  <a:lnTo>
                    <a:pt x="119857" y="80110"/>
                  </a:lnTo>
                  <a:lnTo>
                    <a:pt x="119744" y="72099"/>
                  </a:lnTo>
                  <a:lnTo>
                    <a:pt x="119630" y="64088"/>
                  </a:lnTo>
                  <a:lnTo>
                    <a:pt x="119516" y="56077"/>
                  </a:lnTo>
                  <a:lnTo>
                    <a:pt x="119402" y="48066"/>
                  </a:lnTo>
                  <a:lnTo>
                    <a:pt x="119289" y="40055"/>
                  </a:lnTo>
                  <a:lnTo>
                    <a:pt x="119175" y="32044"/>
                  </a:lnTo>
                  <a:lnTo>
                    <a:pt x="119061" y="24033"/>
                  </a:lnTo>
                  <a:lnTo>
                    <a:pt x="118947" y="16022"/>
                  </a:lnTo>
                  <a:lnTo>
                    <a:pt x="118832" y="8010"/>
                  </a:lnTo>
                  <a:lnTo>
                    <a:pt x="118717" y="0"/>
                  </a:lnTo>
                  <a:lnTo>
                    <a:pt x="106847" y="3997"/>
                  </a:lnTo>
                  <a:lnTo>
                    <a:pt x="94975" y="7994"/>
                  </a:lnTo>
                  <a:lnTo>
                    <a:pt x="83104" y="11992"/>
                  </a:lnTo>
                  <a:lnTo>
                    <a:pt x="71232" y="15990"/>
                  </a:lnTo>
                  <a:lnTo>
                    <a:pt x="59360" y="19988"/>
                  </a:lnTo>
                  <a:lnTo>
                    <a:pt x="47488" y="23986"/>
                  </a:lnTo>
                  <a:lnTo>
                    <a:pt x="35615" y="27984"/>
                  </a:lnTo>
                  <a:lnTo>
                    <a:pt x="23743" y="31981"/>
                  </a:lnTo>
                  <a:lnTo>
                    <a:pt x="11871" y="35979"/>
                  </a:lnTo>
                  <a:lnTo>
                    <a:pt x="0" y="39976"/>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8" name="Google Shape;248;p27"/>
            <p:cNvSpPr/>
            <p:nvPr/>
          </p:nvSpPr>
          <p:spPr>
            <a:xfrm>
              <a:off x="11653522" y="4270005"/>
              <a:ext cx="440100" cy="717000"/>
            </a:xfrm>
            <a:custGeom>
              <a:avLst/>
              <a:gdLst/>
              <a:ahLst/>
              <a:cxnLst/>
              <a:rect l="l" t="t" r="r" b="b"/>
              <a:pathLst>
                <a:path w="120000" h="120000" extrusionOk="0">
                  <a:moveTo>
                    <a:pt x="0" y="0"/>
                  </a:moveTo>
                  <a:lnTo>
                    <a:pt x="54" y="8446"/>
                  </a:lnTo>
                  <a:lnTo>
                    <a:pt x="109" y="16892"/>
                  </a:lnTo>
                  <a:lnTo>
                    <a:pt x="164" y="25339"/>
                  </a:lnTo>
                  <a:lnTo>
                    <a:pt x="219" y="33786"/>
                  </a:lnTo>
                  <a:lnTo>
                    <a:pt x="274" y="42233"/>
                  </a:lnTo>
                  <a:lnTo>
                    <a:pt x="329" y="50680"/>
                  </a:lnTo>
                  <a:lnTo>
                    <a:pt x="384" y="59126"/>
                  </a:lnTo>
                  <a:lnTo>
                    <a:pt x="438" y="67573"/>
                  </a:lnTo>
                  <a:lnTo>
                    <a:pt x="493" y="76020"/>
                  </a:lnTo>
                  <a:lnTo>
                    <a:pt x="547" y="84467"/>
                  </a:lnTo>
                  <a:lnTo>
                    <a:pt x="12478" y="88012"/>
                  </a:lnTo>
                  <a:lnTo>
                    <a:pt x="24409" y="91556"/>
                  </a:lnTo>
                  <a:lnTo>
                    <a:pt x="36340" y="95101"/>
                  </a:lnTo>
                  <a:lnTo>
                    <a:pt x="48271" y="98646"/>
                  </a:lnTo>
                  <a:lnTo>
                    <a:pt x="60202" y="102191"/>
                  </a:lnTo>
                  <a:lnTo>
                    <a:pt x="72133" y="105736"/>
                  </a:lnTo>
                  <a:lnTo>
                    <a:pt x="84064" y="109281"/>
                  </a:lnTo>
                  <a:lnTo>
                    <a:pt x="95995" y="112826"/>
                  </a:lnTo>
                  <a:lnTo>
                    <a:pt x="107926" y="116371"/>
                  </a:lnTo>
                  <a:lnTo>
                    <a:pt x="119858" y="119917"/>
                  </a:lnTo>
                  <a:lnTo>
                    <a:pt x="119831" y="111469"/>
                  </a:lnTo>
                  <a:lnTo>
                    <a:pt x="119804" y="103022"/>
                  </a:lnTo>
                  <a:lnTo>
                    <a:pt x="119777" y="94575"/>
                  </a:lnTo>
                  <a:lnTo>
                    <a:pt x="119750" y="86128"/>
                  </a:lnTo>
                  <a:lnTo>
                    <a:pt x="119722" y="77682"/>
                  </a:lnTo>
                  <a:lnTo>
                    <a:pt x="119695" y="69235"/>
                  </a:lnTo>
                  <a:lnTo>
                    <a:pt x="119668" y="60788"/>
                  </a:lnTo>
                  <a:lnTo>
                    <a:pt x="119641" y="52341"/>
                  </a:lnTo>
                  <a:lnTo>
                    <a:pt x="119614" y="43894"/>
                  </a:lnTo>
                  <a:lnTo>
                    <a:pt x="119587" y="35447"/>
                  </a:lnTo>
                  <a:lnTo>
                    <a:pt x="107628" y="31902"/>
                  </a:lnTo>
                  <a:lnTo>
                    <a:pt x="95669" y="28357"/>
                  </a:lnTo>
                  <a:lnTo>
                    <a:pt x="83710" y="24812"/>
                  </a:lnTo>
                  <a:lnTo>
                    <a:pt x="71752" y="21268"/>
                  </a:lnTo>
                  <a:lnTo>
                    <a:pt x="59793" y="17723"/>
                  </a:lnTo>
                  <a:lnTo>
                    <a:pt x="47835" y="14179"/>
                  </a:lnTo>
                  <a:lnTo>
                    <a:pt x="35876" y="10634"/>
                  </a:lnTo>
                  <a:lnTo>
                    <a:pt x="23918" y="7089"/>
                  </a:lnTo>
                  <a:lnTo>
                    <a:pt x="11959" y="3545"/>
                  </a:lnTo>
                  <a:lnTo>
                    <a:pt x="0"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sp>
          <p:nvSpPr>
            <p:cNvPr id="249" name="Google Shape;249;p27"/>
            <p:cNvSpPr/>
            <p:nvPr/>
          </p:nvSpPr>
          <p:spPr>
            <a:xfrm>
              <a:off x="11694768" y="3983687"/>
              <a:ext cx="833700" cy="438300"/>
            </a:xfrm>
            <a:custGeom>
              <a:avLst/>
              <a:gdLst/>
              <a:ahLst/>
              <a:cxnLst/>
              <a:rect l="l" t="t" r="r" b="b"/>
              <a:pathLst>
                <a:path w="120000" h="120000" extrusionOk="0">
                  <a:moveTo>
                    <a:pt x="58446" y="0"/>
                  </a:moveTo>
                  <a:lnTo>
                    <a:pt x="51952" y="7078"/>
                  </a:lnTo>
                  <a:lnTo>
                    <a:pt x="45458" y="14156"/>
                  </a:lnTo>
                  <a:lnTo>
                    <a:pt x="38964" y="21235"/>
                  </a:lnTo>
                  <a:lnTo>
                    <a:pt x="32470" y="28314"/>
                  </a:lnTo>
                  <a:lnTo>
                    <a:pt x="25976" y="35393"/>
                  </a:lnTo>
                  <a:lnTo>
                    <a:pt x="19481" y="42472"/>
                  </a:lnTo>
                  <a:lnTo>
                    <a:pt x="12987" y="49550"/>
                  </a:lnTo>
                  <a:lnTo>
                    <a:pt x="6493" y="56629"/>
                  </a:lnTo>
                  <a:lnTo>
                    <a:pt x="0" y="63707"/>
                  </a:lnTo>
                  <a:lnTo>
                    <a:pt x="6861" y="69951"/>
                  </a:lnTo>
                  <a:lnTo>
                    <a:pt x="13723" y="76194"/>
                  </a:lnTo>
                  <a:lnTo>
                    <a:pt x="20585" y="82438"/>
                  </a:lnTo>
                  <a:lnTo>
                    <a:pt x="27448" y="88681"/>
                  </a:lnTo>
                  <a:lnTo>
                    <a:pt x="34310" y="94925"/>
                  </a:lnTo>
                  <a:lnTo>
                    <a:pt x="41172" y="101168"/>
                  </a:lnTo>
                  <a:lnTo>
                    <a:pt x="48034" y="107411"/>
                  </a:lnTo>
                  <a:lnTo>
                    <a:pt x="54896" y="113655"/>
                  </a:lnTo>
                  <a:lnTo>
                    <a:pt x="61758" y="119898"/>
                  </a:lnTo>
                  <a:lnTo>
                    <a:pt x="68221" y="112536"/>
                  </a:lnTo>
                  <a:lnTo>
                    <a:pt x="74685" y="105174"/>
                  </a:lnTo>
                  <a:lnTo>
                    <a:pt x="81148" y="97813"/>
                  </a:lnTo>
                  <a:lnTo>
                    <a:pt x="87611" y="90451"/>
                  </a:lnTo>
                  <a:lnTo>
                    <a:pt x="94075" y="83089"/>
                  </a:lnTo>
                  <a:lnTo>
                    <a:pt x="100538" y="75728"/>
                  </a:lnTo>
                  <a:lnTo>
                    <a:pt x="107002" y="68367"/>
                  </a:lnTo>
                  <a:lnTo>
                    <a:pt x="113465" y="61006"/>
                  </a:lnTo>
                  <a:lnTo>
                    <a:pt x="119928" y="53645"/>
                  </a:lnTo>
                  <a:lnTo>
                    <a:pt x="113096" y="47684"/>
                  </a:lnTo>
                  <a:lnTo>
                    <a:pt x="106265" y="41723"/>
                  </a:lnTo>
                  <a:lnTo>
                    <a:pt x="99433" y="35763"/>
                  </a:lnTo>
                  <a:lnTo>
                    <a:pt x="92602" y="29802"/>
                  </a:lnTo>
                  <a:lnTo>
                    <a:pt x="85771" y="23842"/>
                  </a:lnTo>
                  <a:lnTo>
                    <a:pt x="78940" y="17881"/>
                  </a:lnTo>
                  <a:lnTo>
                    <a:pt x="72108" y="11921"/>
                  </a:lnTo>
                  <a:lnTo>
                    <a:pt x="65277" y="5960"/>
                  </a:lnTo>
                  <a:lnTo>
                    <a:pt x="58446" y="0"/>
                  </a:lnTo>
                  <a:close/>
                </a:path>
              </a:pathLst>
            </a:custGeom>
            <a:noFill/>
            <a:ln w="28575"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450"/>
                <a:buFont typeface="Arial"/>
                <a:buNone/>
              </a:pPr>
              <a:endParaRPr sz="1800" b="0" i="0" u="none" strike="noStrike" cap="none">
                <a:solidFill>
                  <a:srgbClr val="000000"/>
                </a:solidFill>
                <a:latin typeface="Arial"/>
                <a:ea typeface="Arial"/>
                <a:cs typeface="Arial"/>
                <a:sym typeface="Arial"/>
              </a:endParaRPr>
            </a:p>
          </p:txBody>
        </p:sp>
      </p:grpSp>
      <p:sp>
        <p:nvSpPr>
          <p:cNvPr id="250" name="Google Shape;250;p27"/>
          <p:cNvSpPr txBox="1"/>
          <p:nvPr/>
        </p:nvSpPr>
        <p:spPr>
          <a:xfrm>
            <a:off x="2991050" y="1245471"/>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1" name="Google Shape;251;p27"/>
          <p:cNvSpPr txBox="1"/>
          <p:nvPr/>
        </p:nvSpPr>
        <p:spPr>
          <a:xfrm>
            <a:off x="5593062" y="1245471"/>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2" name="Google Shape;252;p27"/>
          <p:cNvSpPr txBox="1"/>
          <p:nvPr/>
        </p:nvSpPr>
        <p:spPr>
          <a:xfrm>
            <a:off x="2991050" y="3044846"/>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
        <p:nvSpPr>
          <p:cNvPr id="253" name="Google Shape;253;p27"/>
          <p:cNvSpPr txBox="1"/>
          <p:nvPr/>
        </p:nvSpPr>
        <p:spPr>
          <a:xfrm>
            <a:off x="5593062" y="3044846"/>
            <a:ext cx="429600" cy="1054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rgbClr val="60489D"/>
                </a:solidFill>
                <a:latin typeface="Montserrat"/>
                <a:ea typeface="Montserrat"/>
                <a:cs typeface="Montserrat"/>
                <a:sym typeface="Montserrat"/>
              </a:rPr>
              <a:t>\</a:t>
            </a:r>
            <a:endParaRPr sz="6000">
              <a:solidFill>
                <a:srgbClr val="60489D"/>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257"/>
        <p:cNvGrpSpPr/>
        <p:nvPr/>
      </p:nvGrpSpPr>
      <p:grpSpPr>
        <a:xfrm>
          <a:off x="0" y="0"/>
          <a:ext cx="0" cy="0"/>
          <a:chOff x="0" y="0"/>
          <a:chExt cx="0" cy="0"/>
        </a:xfrm>
      </p:grpSpPr>
      <p:sp>
        <p:nvSpPr>
          <p:cNvPr id="258" name="Google Shape;258;p28"/>
          <p:cNvSpPr/>
          <p:nvPr/>
        </p:nvSpPr>
        <p:spPr>
          <a:xfrm>
            <a:off x="6171152"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59" name="Google Shape;259;p28"/>
          <p:cNvSpPr/>
          <p:nvPr/>
        </p:nvSpPr>
        <p:spPr>
          <a:xfrm>
            <a:off x="2247713"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60" name="Google Shape;260;p28"/>
          <p:cNvSpPr txBox="1"/>
          <p:nvPr/>
        </p:nvSpPr>
        <p:spPr>
          <a:xfrm>
            <a:off x="2142528" y="3235125"/>
            <a:ext cx="11172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Structurize/ Manipulate Data via Pandas</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1" name="Google Shape;261;p28"/>
          <p:cNvSpPr/>
          <p:nvPr/>
        </p:nvSpPr>
        <p:spPr>
          <a:xfrm>
            <a:off x="2548803" y="2524169"/>
            <a:ext cx="326758" cy="250301"/>
          </a:xfrm>
          <a:prstGeom prst="rect">
            <a:avLst/>
          </a:prstGeom>
          <a:noFill/>
          <a:ln>
            <a:noFill/>
          </a:ln>
        </p:spPr>
      </p:sp>
      <p:sp>
        <p:nvSpPr>
          <p:cNvPr id="262" name="Google Shape;262;p28"/>
          <p:cNvSpPr txBox="1"/>
          <p:nvPr/>
        </p:nvSpPr>
        <p:spPr>
          <a:xfrm>
            <a:off x="223244" y="3223975"/>
            <a:ext cx="12996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JSON Requests  Using Twitch API </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3" name="Google Shape;263;p28"/>
          <p:cNvSpPr/>
          <p:nvPr/>
        </p:nvSpPr>
        <p:spPr>
          <a:xfrm>
            <a:off x="1505613"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3409813"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4167318"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66" name="Google Shape;266;p28"/>
          <p:cNvSpPr txBox="1"/>
          <p:nvPr/>
        </p:nvSpPr>
        <p:spPr>
          <a:xfrm>
            <a:off x="4027833" y="3209754"/>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Export to CSV Hourly &amp; Merge</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67" name="Google Shape;267;p28"/>
          <p:cNvSpPr/>
          <p:nvPr/>
        </p:nvSpPr>
        <p:spPr>
          <a:xfrm>
            <a:off x="4307586" y="2319288"/>
            <a:ext cx="648600" cy="6486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68" name="Google Shape;268;p28"/>
          <p:cNvSpPr/>
          <p:nvPr/>
        </p:nvSpPr>
        <p:spPr>
          <a:xfrm>
            <a:off x="2373527" y="2324674"/>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69" name="Google Shape;269;p28"/>
          <p:cNvSpPr/>
          <p:nvPr/>
        </p:nvSpPr>
        <p:spPr>
          <a:xfrm>
            <a:off x="5298175"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7894456" y="3090624"/>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1" name="Google Shape;271;p28"/>
          <p:cNvSpPr txBox="1"/>
          <p:nvPr/>
        </p:nvSpPr>
        <p:spPr>
          <a:xfrm>
            <a:off x="7754972" y="3216630"/>
            <a:ext cx="12081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Visually Represent</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72" name="Google Shape;272;p28"/>
          <p:cNvSpPr/>
          <p:nvPr/>
        </p:nvSpPr>
        <p:spPr>
          <a:xfrm>
            <a:off x="7238525" y="2758525"/>
            <a:ext cx="508800" cy="361500"/>
          </a:xfrm>
          <a:prstGeom prst="rightArrow">
            <a:avLst>
              <a:gd name="adj1" fmla="val 50000"/>
              <a:gd name="adj2" fmla="val 50000"/>
            </a:avLst>
          </a:prstGeom>
          <a:solidFill>
            <a:srgbClr val="46BB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a:off x="8043875" y="2329778"/>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74" name="Google Shape;274;p28"/>
          <p:cNvSpPr/>
          <p:nvPr/>
        </p:nvSpPr>
        <p:spPr>
          <a:xfrm>
            <a:off x="562018" y="2333886"/>
            <a:ext cx="621300" cy="6213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75" name="Google Shape;275;p28"/>
          <p:cNvSpPr/>
          <p:nvPr/>
        </p:nvSpPr>
        <p:spPr>
          <a:xfrm>
            <a:off x="380340"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6" name="Google Shape;276;p28"/>
          <p:cNvSpPr/>
          <p:nvPr/>
        </p:nvSpPr>
        <p:spPr>
          <a:xfrm>
            <a:off x="6030883" y="3083747"/>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77" name="Google Shape;277;p28"/>
          <p:cNvSpPr txBox="1"/>
          <p:nvPr/>
        </p:nvSpPr>
        <p:spPr>
          <a:xfrm>
            <a:off x="6029372" y="3209750"/>
            <a:ext cx="969000" cy="3495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Sense Making</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grpSp>
        <p:nvGrpSpPr>
          <p:cNvPr id="278" name="Google Shape;278;p28"/>
          <p:cNvGrpSpPr/>
          <p:nvPr/>
        </p:nvGrpSpPr>
        <p:grpSpPr>
          <a:xfrm>
            <a:off x="457200" y="375525"/>
            <a:ext cx="8229601" cy="81677"/>
            <a:chOff x="914400" y="760050"/>
            <a:chExt cx="16459202" cy="163354"/>
          </a:xfrm>
        </p:grpSpPr>
        <p:sp>
          <p:nvSpPr>
            <p:cNvPr id="279" name="Google Shape;279;p28"/>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80" name="Google Shape;280;p28"/>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81" name="Google Shape;281;p28"/>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End-To-End Process</a:t>
            </a:r>
            <a:endParaRPr sz="2400" b="1">
              <a:solidFill>
                <a:srgbClr val="60489D"/>
              </a:solidFill>
              <a:latin typeface="Open Sans"/>
              <a:ea typeface="Open Sans"/>
              <a:cs typeface="Open Sans"/>
              <a:sym typeface="Open Sans"/>
            </a:endParaRPr>
          </a:p>
        </p:txBody>
      </p:sp>
      <p:sp>
        <p:nvSpPr>
          <p:cNvPr id="282" name="Google Shape;282;p28"/>
          <p:cNvSpPr/>
          <p:nvPr/>
        </p:nvSpPr>
        <p:spPr>
          <a:xfrm>
            <a:off x="746175" y="2467728"/>
            <a:ext cx="252600" cy="349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28"/>
          <p:cNvPicPr preferRelativeResize="0"/>
          <p:nvPr/>
        </p:nvPicPr>
        <p:blipFill>
          <a:blip r:embed="rId3">
            <a:alphaModFix/>
          </a:blip>
          <a:stretch>
            <a:fillRect/>
          </a:stretch>
        </p:blipFill>
        <p:spPr>
          <a:xfrm>
            <a:off x="2492536" y="2448673"/>
            <a:ext cx="401600" cy="401600"/>
          </a:xfrm>
          <a:prstGeom prst="rect">
            <a:avLst/>
          </a:prstGeom>
          <a:noFill/>
          <a:ln>
            <a:noFill/>
          </a:ln>
        </p:spPr>
      </p:pic>
      <p:pic>
        <p:nvPicPr>
          <p:cNvPr id="284" name="Google Shape;284;p28"/>
          <p:cNvPicPr preferRelativeResize="0"/>
          <p:nvPr/>
        </p:nvPicPr>
        <p:blipFill>
          <a:blip r:embed="rId4">
            <a:alphaModFix/>
          </a:blip>
          <a:stretch>
            <a:fillRect/>
          </a:stretch>
        </p:blipFill>
        <p:spPr>
          <a:xfrm>
            <a:off x="4457206" y="2458778"/>
            <a:ext cx="361500" cy="361500"/>
          </a:xfrm>
          <a:prstGeom prst="rect">
            <a:avLst/>
          </a:prstGeom>
          <a:noFill/>
          <a:ln>
            <a:noFill/>
          </a:ln>
        </p:spPr>
      </p:pic>
      <p:pic>
        <p:nvPicPr>
          <p:cNvPr id="285" name="Google Shape;285;p28"/>
          <p:cNvPicPr preferRelativeResize="0"/>
          <p:nvPr/>
        </p:nvPicPr>
        <p:blipFill>
          <a:blip r:embed="rId5">
            <a:alphaModFix/>
          </a:blip>
          <a:stretch>
            <a:fillRect/>
          </a:stretch>
        </p:blipFill>
        <p:spPr>
          <a:xfrm>
            <a:off x="8187328" y="2450125"/>
            <a:ext cx="361500" cy="361500"/>
          </a:xfrm>
          <a:prstGeom prst="rect">
            <a:avLst/>
          </a:prstGeom>
          <a:noFill/>
          <a:ln>
            <a:noFill/>
          </a:ln>
        </p:spPr>
      </p:pic>
      <p:pic>
        <p:nvPicPr>
          <p:cNvPr id="286" name="Google Shape;286;p28"/>
          <p:cNvPicPr preferRelativeResize="0"/>
          <p:nvPr/>
        </p:nvPicPr>
        <p:blipFill>
          <a:blip r:embed="rId6">
            <a:alphaModFix/>
          </a:blip>
          <a:stretch>
            <a:fillRect/>
          </a:stretch>
        </p:blipFill>
        <p:spPr>
          <a:xfrm flipH="1">
            <a:off x="6321950" y="2470175"/>
            <a:ext cx="361500" cy="361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290"/>
        <p:cNvGrpSpPr/>
        <p:nvPr/>
      </p:nvGrpSpPr>
      <p:grpSpPr>
        <a:xfrm>
          <a:off x="0" y="0"/>
          <a:ext cx="0" cy="0"/>
          <a:chOff x="0" y="0"/>
          <a:chExt cx="0" cy="0"/>
        </a:xfrm>
      </p:grpSpPr>
      <p:grpSp>
        <p:nvGrpSpPr>
          <p:cNvPr id="291" name="Google Shape;291;p29"/>
          <p:cNvGrpSpPr/>
          <p:nvPr/>
        </p:nvGrpSpPr>
        <p:grpSpPr>
          <a:xfrm>
            <a:off x="457200" y="375525"/>
            <a:ext cx="8229601" cy="81677"/>
            <a:chOff x="914400" y="760050"/>
            <a:chExt cx="16459202" cy="163354"/>
          </a:xfrm>
        </p:grpSpPr>
        <p:sp>
          <p:nvSpPr>
            <p:cNvPr id="292" name="Google Shape;292;p29"/>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293" name="Google Shape;293;p29"/>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294" name="Google Shape;294;p29"/>
          <p:cNvSpPr txBox="1"/>
          <p:nvPr/>
        </p:nvSpPr>
        <p:spPr>
          <a:xfrm>
            <a:off x="457200" y="587513"/>
            <a:ext cx="31473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JSON requests Using Twitch API</a:t>
            </a:r>
            <a:endParaRPr sz="2400" b="1">
              <a:solidFill>
                <a:srgbClr val="60489D"/>
              </a:solidFill>
              <a:latin typeface="Open Sans"/>
              <a:ea typeface="Open Sans"/>
              <a:cs typeface="Open Sans"/>
              <a:sym typeface="Open Sans"/>
            </a:endParaRPr>
          </a:p>
        </p:txBody>
      </p:sp>
      <p:sp>
        <p:nvSpPr>
          <p:cNvPr id="295" name="Google Shape;295;p29"/>
          <p:cNvSpPr txBox="1"/>
          <p:nvPr/>
        </p:nvSpPr>
        <p:spPr>
          <a:xfrm>
            <a:off x="223244" y="3223975"/>
            <a:ext cx="12996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Pull Data using Twitch API </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296" name="Google Shape;296;p29"/>
          <p:cNvSpPr/>
          <p:nvPr/>
        </p:nvSpPr>
        <p:spPr>
          <a:xfrm>
            <a:off x="562018" y="2333886"/>
            <a:ext cx="621300" cy="6213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sp>
        <p:nvSpPr>
          <p:cNvPr id="297" name="Google Shape;297;p29"/>
          <p:cNvSpPr/>
          <p:nvPr/>
        </p:nvSpPr>
        <p:spPr>
          <a:xfrm>
            <a:off x="380340" y="308958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298" name="Google Shape;298;p29"/>
          <p:cNvSpPr/>
          <p:nvPr/>
        </p:nvSpPr>
        <p:spPr>
          <a:xfrm>
            <a:off x="746175" y="2467728"/>
            <a:ext cx="252600" cy="349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9" name="Google Shape;299;p29"/>
          <p:cNvPicPr preferRelativeResize="0"/>
          <p:nvPr/>
        </p:nvPicPr>
        <p:blipFill>
          <a:blip r:embed="rId3">
            <a:alphaModFix/>
          </a:blip>
          <a:stretch>
            <a:fillRect/>
          </a:stretch>
        </p:blipFill>
        <p:spPr>
          <a:xfrm>
            <a:off x="1383350" y="1402775"/>
            <a:ext cx="3793549" cy="3523625"/>
          </a:xfrm>
          <a:prstGeom prst="rect">
            <a:avLst/>
          </a:prstGeom>
          <a:noFill/>
          <a:ln>
            <a:noFill/>
          </a:ln>
        </p:spPr>
      </p:pic>
      <p:pic>
        <p:nvPicPr>
          <p:cNvPr id="300" name="Google Shape;300;p29"/>
          <p:cNvPicPr preferRelativeResize="0"/>
          <p:nvPr/>
        </p:nvPicPr>
        <p:blipFill>
          <a:blip r:embed="rId4">
            <a:alphaModFix/>
          </a:blip>
          <a:stretch>
            <a:fillRect/>
          </a:stretch>
        </p:blipFill>
        <p:spPr>
          <a:xfrm>
            <a:off x="5315350" y="651325"/>
            <a:ext cx="3596974" cy="38993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noFill/>
        <a:effectLst/>
      </p:bgPr>
    </p:bg>
    <p:spTree>
      <p:nvGrpSpPr>
        <p:cNvPr id="1" name="Shape 304"/>
        <p:cNvGrpSpPr/>
        <p:nvPr/>
      </p:nvGrpSpPr>
      <p:grpSpPr>
        <a:xfrm>
          <a:off x="0" y="0"/>
          <a:ext cx="0" cy="0"/>
          <a:chOff x="0" y="0"/>
          <a:chExt cx="0" cy="0"/>
        </a:xfrm>
      </p:grpSpPr>
      <p:grpSp>
        <p:nvGrpSpPr>
          <p:cNvPr id="305" name="Google Shape;305;p30"/>
          <p:cNvGrpSpPr/>
          <p:nvPr/>
        </p:nvGrpSpPr>
        <p:grpSpPr>
          <a:xfrm>
            <a:off x="457200" y="375525"/>
            <a:ext cx="8229601" cy="81677"/>
            <a:chOff x="914400" y="760050"/>
            <a:chExt cx="16459202" cy="163354"/>
          </a:xfrm>
        </p:grpSpPr>
        <p:sp>
          <p:nvSpPr>
            <p:cNvPr id="306" name="Google Shape;306;p30"/>
            <p:cNvSpPr/>
            <p:nvPr/>
          </p:nvSpPr>
          <p:spPr>
            <a:xfrm>
              <a:off x="914400" y="760050"/>
              <a:ext cx="2043811" cy="163354"/>
            </a:xfrm>
            <a:custGeom>
              <a:avLst/>
              <a:gdLst/>
              <a:ahLst/>
              <a:cxnLst/>
              <a:rect l="l" t="t" r="r" b="b"/>
              <a:pathLst>
                <a:path w="1955800" h="133350" extrusionOk="0">
                  <a:moveTo>
                    <a:pt x="0" y="133350"/>
                  </a:moveTo>
                  <a:lnTo>
                    <a:pt x="1955800" y="133350"/>
                  </a:lnTo>
                  <a:lnTo>
                    <a:pt x="1955800" y="0"/>
                  </a:lnTo>
                  <a:lnTo>
                    <a:pt x="0" y="0"/>
                  </a:lnTo>
                  <a:lnTo>
                    <a:pt x="0" y="133350"/>
                  </a:lnTo>
                  <a:close/>
                </a:path>
              </a:pathLst>
            </a:custGeom>
            <a:solidFill>
              <a:srgbClr val="60489D"/>
            </a:solidFill>
            <a:ln w="9525"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sp>
          <p:nvSpPr>
            <p:cNvPr id="307" name="Google Shape;307;p30"/>
            <p:cNvSpPr/>
            <p:nvPr/>
          </p:nvSpPr>
          <p:spPr>
            <a:xfrm>
              <a:off x="1827786" y="914393"/>
              <a:ext cx="15545816" cy="0"/>
            </a:xfrm>
            <a:custGeom>
              <a:avLst/>
              <a:gdLst/>
              <a:ahLst/>
              <a:cxnLst/>
              <a:rect l="l" t="t" r="r" b="b"/>
              <a:pathLst>
                <a:path w="14528800" h="120000" extrusionOk="0">
                  <a:moveTo>
                    <a:pt x="0" y="0"/>
                  </a:moveTo>
                  <a:lnTo>
                    <a:pt x="14528800" y="0"/>
                  </a:lnTo>
                </a:path>
              </a:pathLst>
            </a:custGeom>
            <a:noFill/>
            <a:ln w="19050" cap="flat" cmpd="sng">
              <a:solidFill>
                <a:srgbClr val="60489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p>
          </p:txBody>
        </p:sp>
      </p:grpSp>
      <p:sp>
        <p:nvSpPr>
          <p:cNvPr id="308" name="Google Shape;308;p30"/>
          <p:cNvSpPr txBox="1"/>
          <p:nvPr/>
        </p:nvSpPr>
        <p:spPr>
          <a:xfrm>
            <a:off x="457200" y="587525"/>
            <a:ext cx="4018200" cy="361200"/>
          </a:xfrm>
          <a:prstGeom prst="rect">
            <a:avLst/>
          </a:prstGeom>
          <a:noFill/>
          <a:ln>
            <a:noFill/>
          </a:ln>
        </p:spPr>
        <p:txBody>
          <a:bodyPr spcFirstLastPara="1" wrap="square" lIns="0" tIns="12700" rIns="0" bIns="0" anchor="t" anchorCtr="0">
            <a:noAutofit/>
          </a:bodyPr>
          <a:lstStyle/>
          <a:p>
            <a:pPr marL="12700" lvl="0" indent="0" algn="l" rtl="0">
              <a:spcBef>
                <a:spcPts val="0"/>
              </a:spcBef>
              <a:spcAft>
                <a:spcPts val="0"/>
              </a:spcAft>
              <a:buNone/>
            </a:pPr>
            <a:r>
              <a:rPr lang="en" sz="2400" b="1">
                <a:solidFill>
                  <a:srgbClr val="60489D"/>
                </a:solidFill>
                <a:latin typeface="Open Sans"/>
                <a:ea typeface="Open Sans"/>
                <a:cs typeface="Open Sans"/>
                <a:sym typeface="Open Sans"/>
              </a:rPr>
              <a:t>\ Structurize/ Manipulate Data via Pandas</a:t>
            </a:r>
            <a:endParaRPr sz="2400" b="1">
              <a:solidFill>
                <a:srgbClr val="60489D"/>
              </a:solidFill>
              <a:latin typeface="Open Sans"/>
              <a:ea typeface="Open Sans"/>
              <a:cs typeface="Open Sans"/>
              <a:sym typeface="Open Sans"/>
            </a:endParaRPr>
          </a:p>
        </p:txBody>
      </p:sp>
      <p:sp>
        <p:nvSpPr>
          <p:cNvPr id="309" name="Google Shape;309;p30"/>
          <p:cNvSpPr/>
          <p:nvPr/>
        </p:nvSpPr>
        <p:spPr>
          <a:xfrm>
            <a:off x="410738" y="3089735"/>
            <a:ext cx="928800" cy="0"/>
          </a:xfrm>
          <a:custGeom>
            <a:avLst/>
            <a:gdLst/>
            <a:ahLst/>
            <a:cxnLst/>
            <a:rect l="l" t="t" r="r" b="b"/>
            <a:pathLst>
              <a:path w="120000" h="120000" extrusionOk="0">
                <a:moveTo>
                  <a:pt x="0" y="0"/>
                </a:moveTo>
                <a:lnTo>
                  <a:pt x="119977" y="0"/>
                </a:lnTo>
              </a:path>
            </a:pathLst>
          </a:custGeom>
          <a:noFill/>
          <a:ln w="54000" cap="flat" cmpd="sng">
            <a:solidFill>
              <a:srgbClr val="46BB93"/>
            </a:solidFill>
            <a:prstDash val="solid"/>
            <a:round/>
            <a:headEnd type="none" w="sm" len="sm"/>
            <a:tailEnd type="none" w="sm" len="sm"/>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500"/>
              <a:buFont typeface="Arial"/>
              <a:buNone/>
            </a:pPr>
            <a:endParaRPr sz="1800" b="0" i="0" u="none" strike="noStrike" cap="none">
              <a:solidFill>
                <a:srgbClr val="000000"/>
              </a:solidFill>
              <a:latin typeface="Arial"/>
              <a:ea typeface="Arial"/>
              <a:cs typeface="Arial"/>
              <a:sym typeface="Arial"/>
            </a:endParaRPr>
          </a:p>
        </p:txBody>
      </p:sp>
      <p:sp>
        <p:nvSpPr>
          <p:cNvPr id="310" name="Google Shape;310;p30"/>
          <p:cNvSpPr txBox="1"/>
          <p:nvPr/>
        </p:nvSpPr>
        <p:spPr>
          <a:xfrm>
            <a:off x="305553" y="3235275"/>
            <a:ext cx="1117200" cy="440700"/>
          </a:xfrm>
          <a:prstGeom prst="rect">
            <a:avLst/>
          </a:prstGeom>
          <a:noFill/>
          <a:ln>
            <a:noFill/>
          </a:ln>
        </p:spPr>
        <p:txBody>
          <a:bodyPr spcFirstLastPara="1" wrap="square" lIns="0" tIns="0" rIns="0" bIns="0" anchor="t" anchorCtr="0">
            <a:noAutofit/>
          </a:bodyPr>
          <a:lstStyle/>
          <a:p>
            <a:pPr marL="0" marR="12700" lvl="0" indent="0" algn="ctr" rtl="0">
              <a:spcBef>
                <a:spcPts val="0"/>
              </a:spcBef>
              <a:spcAft>
                <a:spcPts val="0"/>
              </a:spcAft>
              <a:buClr>
                <a:srgbClr val="737D82"/>
              </a:buClr>
              <a:buSzPts val="500"/>
              <a:buFont typeface="Roboto"/>
              <a:buNone/>
            </a:pPr>
            <a:r>
              <a:rPr lang="en" sz="1000" b="1">
                <a:solidFill>
                  <a:srgbClr val="60489D"/>
                </a:solidFill>
                <a:latin typeface="Open Sans"/>
                <a:ea typeface="Open Sans"/>
                <a:cs typeface="Open Sans"/>
                <a:sym typeface="Open Sans"/>
              </a:rPr>
              <a:t>Structurize Data via Pandas</a:t>
            </a: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0" marR="12700" lvl="0" indent="0" algn="l" rtl="0">
              <a:spcBef>
                <a:spcPts val="0"/>
              </a:spcBef>
              <a:spcAft>
                <a:spcPts val="0"/>
              </a:spcAft>
              <a:buClr>
                <a:srgbClr val="737D82"/>
              </a:buClr>
              <a:buSzPts val="500"/>
              <a:buFont typeface="Roboto"/>
              <a:buNone/>
            </a:pPr>
            <a:endParaRPr sz="1000" b="1">
              <a:solidFill>
                <a:srgbClr val="60489D"/>
              </a:solidFill>
              <a:latin typeface="Open Sans"/>
              <a:ea typeface="Open Sans"/>
              <a:cs typeface="Open Sans"/>
              <a:sym typeface="Open Sans"/>
            </a:endParaRPr>
          </a:p>
          <a:p>
            <a:pPr marL="12700" marR="12700" lvl="0" indent="0" algn="l" rtl="0">
              <a:spcBef>
                <a:spcPts val="500"/>
              </a:spcBef>
              <a:spcAft>
                <a:spcPts val="0"/>
              </a:spcAft>
              <a:buClr>
                <a:srgbClr val="737D82"/>
              </a:buClr>
              <a:buSzPts val="500"/>
              <a:buFont typeface="Roboto"/>
              <a:buNone/>
            </a:pPr>
            <a:endParaRPr sz="1000" b="1">
              <a:solidFill>
                <a:srgbClr val="888888"/>
              </a:solidFill>
              <a:latin typeface="Open Sans"/>
              <a:ea typeface="Open Sans"/>
              <a:cs typeface="Open Sans"/>
              <a:sym typeface="Open Sans"/>
            </a:endParaRPr>
          </a:p>
          <a:p>
            <a:pPr marL="12700" marR="12700" lvl="0" indent="0" algn="l" rtl="0">
              <a:lnSpc>
                <a:spcPct val="100000"/>
              </a:lnSpc>
              <a:spcBef>
                <a:spcPts val="500"/>
              </a:spcBef>
              <a:spcAft>
                <a:spcPts val="0"/>
              </a:spcAft>
              <a:buClr>
                <a:srgbClr val="737D82"/>
              </a:buClr>
              <a:buSzPts val="500"/>
              <a:buFont typeface="Roboto"/>
              <a:buNone/>
            </a:pPr>
            <a:endParaRPr sz="1000" b="1">
              <a:solidFill>
                <a:srgbClr val="46BB93"/>
              </a:solidFill>
              <a:latin typeface="Open Sans"/>
              <a:ea typeface="Open Sans"/>
              <a:cs typeface="Open Sans"/>
              <a:sym typeface="Open Sans"/>
            </a:endParaRPr>
          </a:p>
        </p:txBody>
      </p:sp>
      <p:sp>
        <p:nvSpPr>
          <p:cNvPr id="311" name="Google Shape;311;p30"/>
          <p:cNvSpPr/>
          <p:nvPr/>
        </p:nvSpPr>
        <p:spPr>
          <a:xfrm>
            <a:off x="692978" y="2571894"/>
            <a:ext cx="326758" cy="250301"/>
          </a:xfrm>
          <a:prstGeom prst="rect">
            <a:avLst/>
          </a:prstGeom>
          <a:noFill/>
          <a:ln>
            <a:noFill/>
          </a:ln>
        </p:spPr>
      </p:sp>
      <p:sp>
        <p:nvSpPr>
          <p:cNvPr id="312" name="Google Shape;312;p30"/>
          <p:cNvSpPr/>
          <p:nvPr/>
        </p:nvSpPr>
        <p:spPr>
          <a:xfrm>
            <a:off x="536552" y="2324824"/>
            <a:ext cx="640800" cy="640800"/>
          </a:xfrm>
          <a:prstGeom prst="ellipse">
            <a:avLst/>
          </a:prstGeom>
          <a:solidFill>
            <a:srgbClr val="60489D"/>
          </a:solidFill>
          <a:ln>
            <a:noFill/>
          </a:ln>
        </p:spPr>
        <p:txBody>
          <a:bodyPr spcFirstLastPara="1" wrap="square" lIns="0" tIns="0" rIns="0" bIns="0" anchor="ctr" anchorCtr="0">
            <a:noAutofit/>
          </a:bodyPr>
          <a:lstStyle/>
          <a:p>
            <a:pPr marL="0" lvl="0" indent="0" algn="l" rtl="0">
              <a:spcBef>
                <a:spcPts val="0"/>
              </a:spcBef>
              <a:spcAft>
                <a:spcPts val="0"/>
              </a:spcAft>
              <a:buNone/>
            </a:pPr>
            <a:endParaRPr>
              <a:latin typeface="Verdana"/>
              <a:ea typeface="Verdana"/>
              <a:cs typeface="Verdana"/>
              <a:sym typeface="Verdana"/>
            </a:endParaRPr>
          </a:p>
        </p:txBody>
      </p:sp>
      <p:pic>
        <p:nvPicPr>
          <p:cNvPr id="313" name="Google Shape;313;p30"/>
          <p:cNvPicPr preferRelativeResize="0"/>
          <p:nvPr/>
        </p:nvPicPr>
        <p:blipFill>
          <a:blip r:embed="rId3">
            <a:alphaModFix/>
          </a:blip>
          <a:stretch>
            <a:fillRect/>
          </a:stretch>
        </p:blipFill>
        <p:spPr>
          <a:xfrm>
            <a:off x="655561" y="2448823"/>
            <a:ext cx="401600" cy="401600"/>
          </a:xfrm>
          <a:prstGeom prst="rect">
            <a:avLst/>
          </a:prstGeom>
          <a:noFill/>
          <a:ln>
            <a:noFill/>
          </a:ln>
        </p:spPr>
      </p:pic>
      <p:sp>
        <p:nvSpPr>
          <p:cNvPr id="314" name="Google Shape;314;p30"/>
          <p:cNvSpPr txBox="1"/>
          <p:nvPr/>
        </p:nvSpPr>
        <p:spPr>
          <a:xfrm>
            <a:off x="4010925" y="1601475"/>
            <a:ext cx="4292100" cy="20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30"/>
          <p:cNvSpPr txBox="1"/>
          <p:nvPr/>
        </p:nvSpPr>
        <p:spPr>
          <a:xfrm>
            <a:off x="4010925" y="1534500"/>
            <a:ext cx="4292100" cy="20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16" name="Google Shape;316;p30"/>
          <p:cNvPicPr preferRelativeResize="0"/>
          <p:nvPr/>
        </p:nvPicPr>
        <p:blipFill>
          <a:blip r:embed="rId4">
            <a:alphaModFix/>
          </a:blip>
          <a:stretch>
            <a:fillRect/>
          </a:stretch>
        </p:blipFill>
        <p:spPr>
          <a:xfrm>
            <a:off x="4571998" y="870337"/>
            <a:ext cx="4348124" cy="3844025"/>
          </a:xfrm>
          <a:prstGeom prst="rect">
            <a:avLst/>
          </a:prstGeom>
          <a:noFill/>
          <a:ln>
            <a:noFill/>
          </a:ln>
        </p:spPr>
      </p:pic>
      <p:pic>
        <p:nvPicPr>
          <p:cNvPr id="317" name="Google Shape;317;p30"/>
          <p:cNvPicPr preferRelativeResize="0"/>
          <p:nvPr/>
        </p:nvPicPr>
        <p:blipFill>
          <a:blip r:embed="rId5">
            <a:alphaModFix/>
          </a:blip>
          <a:stretch>
            <a:fillRect/>
          </a:stretch>
        </p:blipFill>
        <p:spPr>
          <a:xfrm>
            <a:off x="1468326" y="1860125"/>
            <a:ext cx="3282800" cy="27406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2260</Words>
  <Application>Microsoft Macintosh PowerPoint</Application>
  <PresentationFormat>On-screen Show (16:9)</PresentationFormat>
  <Paragraphs>195</Paragraphs>
  <Slides>20</Slides>
  <Notes>20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Open Sans ExtraBold</vt:lpstr>
      <vt:lpstr>Calibri</vt:lpstr>
      <vt:lpstr>Arial</vt:lpstr>
      <vt:lpstr>Nunito</vt:lpstr>
      <vt:lpstr>Verdana</vt:lpstr>
      <vt:lpstr>Montserrat</vt:lpstr>
      <vt:lpstr>Roboto</vt:lpstr>
      <vt:lpstr>Open Sans</vt:lpstr>
      <vt:lpstr>Simple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Bhimasani, Meghana</cp:lastModifiedBy>
  <cp:revision>1</cp:revision>
  <dcterms:modified xsi:type="dcterms:W3CDTF">2020-08-13T14:44:42Z</dcterms:modified>
</cp:coreProperties>
</file>